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lvl1pPr>
      <a:defRPr>
        <a:solidFill>
          <a:srgbClr val="5A5C6C"/>
        </a:solidFill>
        <a:latin typeface="Tahoma"/>
        <a:ea typeface="Tahoma"/>
        <a:cs typeface="Tahoma"/>
        <a:sym typeface="Tahoma"/>
      </a:defRPr>
    </a:lvl1pPr>
    <a:lvl2pPr indent="457200">
      <a:defRPr>
        <a:solidFill>
          <a:srgbClr val="5A5C6C"/>
        </a:solidFill>
        <a:latin typeface="Tahoma"/>
        <a:ea typeface="Tahoma"/>
        <a:cs typeface="Tahoma"/>
        <a:sym typeface="Tahoma"/>
      </a:defRPr>
    </a:lvl2pPr>
    <a:lvl3pPr indent="914400">
      <a:defRPr>
        <a:solidFill>
          <a:srgbClr val="5A5C6C"/>
        </a:solidFill>
        <a:latin typeface="Tahoma"/>
        <a:ea typeface="Tahoma"/>
        <a:cs typeface="Tahoma"/>
        <a:sym typeface="Tahoma"/>
      </a:defRPr>
    </a:lvl3pPr>
    <a:lvl4pPr indent="1371600">
      <a:defRPr>
        <a:solidFill>
          <a:srgbClr val="5A5C6C"/>
        </a:solidFill>
        <a:latin typeface="Tahoma"/>
        <a:ea typeface="Tahoma"/>
        <a:cs typeface="Tahoma"/>
        <a:sym typeface="Tahoma"/>
      </a:defRPr>
    </a:lvl4pPr>
    <a:lvl5pPr indent="1828800">
      <a:defRPr>
        <a:solidFill>
          <a:srgbClr val="5A5C6C"/>
        </a:solidFill>
        <a:latin typeface="Tahoma"/>
        <a:ea typeface="Tahoma"/>
        <a:cs typeface="Tahoma"/>
        <a:sym typeface="Tahoma"/>
      </a:defRPr>
    </a:lvl5pPr>
    <a:lvl6pPr>
      <a:defRPr>
        <a:solidFill>
          <a:srgbClr val="5A5C6C"/>
        </a:solidFill>
        <a:latin typeface="Tahoma"/>
        <a:ea typeface="Tahoma"/>
        <a:cs typeface="Tahoma"/>
        <a:sym typeface="Tahoma"/>
      </a:defRPr>
    </a:lvl6pPr>
    <a:lvl7pPr>
      <a:defRPr>
        <a:solidFill>
          <a:srgbClr val="5A5C6C"/>
        </a:solidFill>
        <a:latin typeface="Tahoma"/>
        <a:ea typeface="Tahoma"/>
        <a:cs typeface="Tahoma"/>
        <a:sym typeface="Tahoma"/>
      </a:defRPr>
    </a:lvl7pPr>
    <a:lvl8pPr>
      <a:defRPr>
        <a:solidFill>
          <a:srgbClr val="5A5C6C"/>
        </a:solidFill>
        <a:latin typeface="Tahoma"/>
        <a:ea typeface="Tahoma"/>
        <a:cs typeface="Tahoma"/>
        <a:sym typeface="Tahoma"/>
      </a:defRPr>
    </a:lvl8pPr>
    <a:lvl9pPr>
      <a:defRPr>
        <a:solidFill>
          <a:srgbClr val="5A5C6C"/>
        </a:solidFill>
        <a:latin typeface="Tahoma"/>
        <a:ea typeface="Tahoma"/>
        <a:cs typeface="Tahoma"/>
        <a:sym typeface="Tahom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Tahoma Negreta"/>
          <a:ea typeface="Tahoma Negreta"/>
          <a:cs typeface="Tahoma Negreta"/>
        </a:font>
        <a:srgbClr val="5A5C6C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DD2FF"/>
          </a:solidFill>
        </a:fill>
      </a:tcStyle>
    </a:wholeTbl>
    <a:band2H>
      <a:tcTxStyle/>
      <a:tcStyle>
        <a:tcBdr/>
        <a:fill>
          <a:solidFill>
            <a:srgbClr val="EFEAFF"/>
          </a:solidFill>
        </a:fill>
      </a:tcStyle>
    </a:band2H>
    <a:firstCol>
      <a:tcTxStyle b="on" i="on">
        <a:font>
          <a:latin typeface="Tahoma Negreta"/>
          <a:ea typeface="Tahoma Negreta"/>
          <a:cs typeface="Tahoma Negre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966FF"/>
          </a:solidFill>
        </a:fill>
      </a:tcStyle>
    </a:firstCol>
    <a:lastRow>
      <a:tcTxStyle b="on" i="on">
        <a:font>
          <a:latin typeface="Tahoma Negreta"/>
          <a:ea typeface="Tahoma Negreta"/>
          <a:cs typeface="Tahoma Negre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966FF"/>
          </a:solidFill>
        </a:fill>
      </a:tcStyle>
    </a:lastRow>
    <a:firstRow>
      <a:tcTxStyle b="on" i="on">
        <a:font>
          <a:latin typeface="Tahoma Negreta"/>
          <a:ea typeface="Tahoma Negreta"/>
          <a:cs typeface="Tahoma Negre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966FF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Tahoma Negreta"/>
          <a:ea typeface="Tahoma Negreta"/>
          <a:cs typeface="Tahoma Negreta"/>
        </a:font>
        <a:srgbClr val="5A5C6C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5E5E6"/>
          </a:solidFill>
        </a:fill>
      </a:tcStyle>
    </a:wholeTbl>
    <a:band2H>
      <a:tcTxStyle/>
      <a:tcStyle>
        <a:tcBdr/>
        <a:fill>
          <a:solidFill>
            <a:srgbClr val="F2F2F3"/>
          </a:solidFill>
        </a:fill>
      </a:tcStyle>
    </a:band2H>
    <a:firstCol>
      <a:tcTxStyle b="on" i="on">
        <a:font>
          <a:latin typeface="Tahoma Negreta"/>
          <a:ea typeface="Tahoma Negreta"/>
          <a:cs typeface="Tahoma Negre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5B5B9"/>
          </a:solidFill>
        </a:fill>
      </a:tcStyle>
    </a:firstCol>
    <a:lastRow>
      <a:tcTxStyle b="on" i="on">
        <a:font>
          <a:latin typeface="Tahoma Negreta"/>
          <a:ea typeface="Tahoma Negreta"/>
          <a:cs typeface="Tahoma Negre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5B5B9"/>
          </a:solidFill>
        </a:fill>
      </a:tcStyle>
    </a:lastRow>
    <a:firstRow>
      <a:tcTxStyle b="on" i="on">
        <a:font>
          <a:latin typeface="Tahoma Negreta"/>
          <a:ea typeface="Tahoma Negreta"/>
          <a:cs typeface="Tahoma Negre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5B5B9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Tahoma Negreta"/>
          <a:ea typeface="Tahoma Negreta"/>
          <a:cs typeface="Tahoma Negreta"/>
        </a:font>
        <a:srgbClr val="5A5C6C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8D5DF"/>
          </a:solidFill>
        </a:fill>
      </a:tcStyle>
    </a:wholeTbl>
    <a:band2H>
      <a:tcTxStyle/>
      <a:tcStyle>
        <a:tcBdr/>
        <a:fill>
          <a:solidFill>
            <a:srgbClr val="EDEBF0"/>
          </a:solidFill>
        </a:fill>
      </a:tcStyle>
    </a:band2H>
    <a:firstCol>
      <a:tcTxStyle b="on" i="on">
        <a:font>
          <a:latin typeface="Tahoma Negreta"/>
          <a:ea typeface="Tahoma Negreta"/>
          <a:cs typeface="Tahoma Negre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577A2"/>
          </a:solidFill>
        </a:fill>
      </a:tcStyle>
    </a:firstCol>
    <a:lastRow>
      <a:tcTxStyle b="on" i="on">
        <a:font>
          <a:latin typeface="Tahoma Negreta"/>
          <a:ea typeface="Tahoma Negreta"/>
          <a:cs typeface="Tahoma Negre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577A2"/>
          </a:solidFill>
        </a:fill>
      </a:tcStyle>
    </a:lastRow>
    <a:firstRow>
      <a:tcTxStyle b="on" i="on">
        <a:font>
          <a:latin typeface="Tahoma Negreta"/>
          <a:ea typeface="Tahoma Negreta"/>
          <a:cs typeface="Tahoma Negre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577A2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Tahoma Negreta"/>
          <a:ea typeface="Tahoma Negreta"/>
          <a:cs typeface="Tahoma Negreta"/>
        </a:font>
        <a:srgbClr val="5A5C6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Tahoma Negreta"/>
          <a:ea typeface="Tahoma Negreta"/>
          <a:cs typeface="Tahoma Negret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966FF"/>
          </a:solidFill>
        </a:fill>
      </a:tcStyle>
    </a:firstCol>
    <a:lastRow>
      <a:tcTxStyle b="on" i="on">
        <a:font>
          <a:latin typeface="Tahoma Negreta"/>
          <a:ea typeface="Tahoma Negreta"/>
          <a:cs typeface="Tahoma Negreta"/>
        </a:font>
        <a:srgbClr val="5A5C6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5A5C6C"/>
              </a:solidFill>
              <a:prstDash val="solid"/>
              <a:bevel/>
            </a:ln>
          </a:top>
          <a:bottom>
            <a:ln w="25400" cap="flat">
              <a:solidFill>
                <a:srgbClr val="5A5C6C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Tahoma Negreta"/>
          <a:ea typeface="Tahoma Negreta"/>
          <a:cs typeface="Tahoma Negret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A5C6C"/>
              </a:solidFill>
              <a:prstDash val="solid"/>
              <a:bevel/>
            </a:ln>
          </a:top>
          <a:bottom>
            <a:ln w="25400" cap="flat">
              <a:solidFill>
                <a:srgbClr val="5A5C6C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966FF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Tahoma Negreta"/>
          <a:ea typeface="Tahoma Negreta"/>
          <a:cs typeface="Tahoma Negreta"/>
        </a:font>
        <a:srgbClr val="5A5C6C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0D1D3"/>
          </a:solidFill>
        </a:fill>
      </a:tcStyle>
    </a:wholeTbl>
    <a:band2H>
      <a:tcTxStyle/>
      <a:tcStyle>
        <a:tcBdr/>
        <a:fill>
          <a:solidFill>
            <a:srgbClr val="E9E9EA"/>
          </a:solidFill>
        </a:fill>
      </a:tcStyle>
    </a:band2H>
    <a:firstCol>
      <a:tcTxStyle b="on" i="on">
        <a:font>
          <a:latin typeface="Tahoma Negreta"/>
          <a:ea typeface="Tahoma Negreta"/>
          <a:cs typeface="Tahoma Negre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A5C6C"/>
          </a:solidFill>
        </a:fill>
      </a:tcStyle>
    </a:firstCol>
    <a:lastRow>
      <a:tcTxStyle b="on" i="on">
        <a:font>
          <a:latin typeface="Tahoma Negreta"/>
          <a:ea typeface="Tahoma Negreta"/>
          <a:cs typeface="Tahoma Negre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A5C6C"/>
          </a:solidFill>
        </a:fill>
      </a:tcStyle>
    </a:lastRow>
    <a:firstRow>
      <a:tcTxStyle b="on" i="on">
        <a:font>
          <a:latin typeface="Tahoma Negreta"/>
          <a:ea typeface="Tahoma Negreta"/>
          <a:cs typeface="Tahoma Negre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A5C6C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Tahoma Negreta"/>
          <a:ea typeface="Tahoma Negreta"/>
          <a:cs typeface="Tahoma Negre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Tahoma Negreta"/>
          <a:ea typeface="Tahoma Negreta"/>
          <a:cs typeface="Tahoma Negre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n">
        <a:font>
          <a:latin typeface="Tahoma Negreta"/>
          <a:ea typeface="Tahoma Negreta"/>
          <a:cs typeface="Tahoma Negre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508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Tahoma Negreta"/>
          <a:ea typeface="Tahoma Negreta"/>
          <a:cs typeface="Tahoma Negre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254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75" name="Shape 17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/>
          </p:cNvSpPr>
          <p:nvPr>
            <p:ph type="title"/>
          </p:nvPr>
        </p:nvSpPr>
        <p:spPr>
          <a:xfrm>
            <a:off x="685800" y="53975"/>
            <a:ext cx="7772400" cy="3451225"/>
          </a:xfrm>
          <a:prstGeom prst="rect">
            <a:avLst/>
          </a:prstGeom>
        </p:spPr>
        <p:txBody>
          <a:bodyPr anchor="b"/>
          <a:lstStyle>
            <a:lvl1pPr>
              <a:defRPr sz="5400">
                <a:effectLst>
                  <a:outerShdw blurRad="12700" dist="38100" dir="2700000" rotWithShape="0">
                    <a:srgbClr val="000000"/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400">
                <a:solidFill>
                  <a:srgbClr val="FFFFCC"/>
                </a:solidFill>
                <a:effectLst>
                  <a:outerShdw blurRad="12700" dist="38100" dir="27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158" name="Shape 158"/>
          <p:cNvSpPr>
            <a:spLocks noGrp="1"/>
          </p:cNvSpPr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FontTx/>
              <a:buNone/>
            </a:lvl1pPr>
            <a:lvl2pPr marL="0" indent="457200" algn="ctr">
              <a:buClrTx/>
              <a:buSzTx/>
              <a:buFontTx/>
              <a:buNone/>
            </a:lvl2pPr>
            <a:lvl3pPr marL="0" indent="914400" algn="ctr">
              <a:buClrTx/>
              <a:buSzTx/>
              <a:buFontTx/>
              <a:buNone/>
            </a:lvl3pPr>
            <a:lvl4pPr marL="0" indent="1371600" algn="ctr">
              <a:buClrTx/>
              <a:buSzTx/>
              <a:buFontTx/>
              <a:buNone/>
            </a:lvl4pPr>
            <a:lvl5pPr marL="0" indent="1828800" algn="ctr">
              <a:buClrTx/>
              <a:buSzTx/>
              <a:buFontTx/>
              <a:buNone/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Body Level Five</a:t>
            </a:r>
          </a:p>
        </p:txBody>
      </p:sp>
      <p:sp>
        <p:nvSpPr>
          <p:cNvPr id="159" name="Shape 159"/>
          <p:cNvSpPr>
            <a:spLocks noGrp="1"/>
          </p:cNvSpPr>
          <p:nvPr>
            <p:ph type="sldNum" sz="quarter" idx="2"/>
          </p:nvPr>
        </p:nvSpPr>
        <p:spPr>
          <a:xfrm>
            <a:off x="6553200" y="6248400"/>
            <a:ext cx="2286000" cy="226985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  <p:sp>
        <p:nvSpPr>
          <p:cNvPr id="162" name="Shape 16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FFFFCC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163" name="Shape 163"/>
          <p:cNvSpPr>
            <a:spLocks noGrp="1"/>
          </p:cNvSpPr>
          <p:nvPr>
            <p:ph type="body" idx="1"/>
          </p:nvPr>
        </p:nvSpPr>
        <p:spPr>
          <a:xfrm>
            <a:off x="301625" y="1600200"/>
            <a:ext cx="4191294" cy="52578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  <p:sp>
        <p:nvSpPr>
          <p:cNvPr id="166" name="Shape 1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FFFFCC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167" name="Shape 16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  <p:sp>
        <p:nvSpPr>
          <p:cNvPr id="172" name="Shape 17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FFFFCC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173" name="Shape 17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15362"/>
            </a:gs>
            <a:gs pos="100000">
              <a:srgbClr val="5A5C6C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2"/>
          <p:cNvGrpSpPr/>
          <p:nvPr/>
        </p:nvGrpSpPr>
        <p:grpSpPr>
          <a:xfrm>
            <a:off x="3707" y="1422400"/>
            <a:ext cx="9143468" cy="5435600"/>
            <a:chOff x="0" y="0"/>
            <a:chExt cx="9143467" cy="5435600"/>
          </a:xfrm>
        </p:grpSpPr>
        <p:grpSp>
          <p:nvGrpSpPr>
            <p:cNvPr id="15" name="Group 15"/>
            <p:cNvGrpSpPr/>
            <p:nvPr/>
          </p:nvGrpSpPr>
          <p:grpSpPr>
            <a:xfrm>
              <a:off x="28042" y="0"/>
              <a:ext cx="9115425" cy="5435600"/>
              <a:chOff x="0" y="0"/>
              <a:chExt cx="9115425" cy="5435600"/>
            </a:xfrm>
          </p:grpSpPr>
          <p:sp>
            <p:nvSpPr>
              <p:cNvPr id="2" name="Shape 2"/>
              <p:cNvSpPr/>
              <p:nvPr/>
            </p:nvSpPr>
            <p:spPr>
              <a:xfrm>
                <a:off x="2189162" y="349250"/>
                <a:ext cx="4468813" cy="33496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290" y="870"/>
                    </a:moveTo>
                    <a:lnTo>
                      <a:pt x="4819" y="4484"/>
                    </a:lnTo>
                    <a:lnTo>
                      <a:pt x="506" y="4822"/>
                    </a:lnTo>
                    <a:lnTo>
                      <a:pt x="0" y="6419"/>
                    </a:lnTo>
                    <a:lnTo>
                      <a:pt x="2854" y="10503"/>
                    </a:lnTo>
                    <a:lnTo>
                      <a:pt x="4688" y="9234"/>
                    </a:lnTo>
                    <a:lnTo>
                      <a:pt x="7612" y="11107"/>
                    </a:lnTo>
                    <a:lnTo>
                      <a:pt x="8563" y="13707"/>
                    </a:lnTo>
                    <a:lnTo>
                      <a:pt x="8310" y="14844"/>
                    </a:lnTo>
                    <a:lnTo>
                      <a:pt x="8625" y="16983"/>
                    </a:lnTo>
                    <a:lnTo>
                      <a:pt x="8816" y="20464"/>
                    </a:lnTo>
                    <a:lnTo>
                      <a:pt x="11226" y="21600"/>
                    </a:lnTo>
                    <a:lnTo>
                      <a:pt x="12937" y="20730"/>
                    </a:lnTo>
                    <a:lnTo>
                      <a:pt x="12300" y="18191"/>
                    </a:lnTo>
                    <a:lnTo>
                      <a:pt x="15277" y="15918"/>
                    </a:lnTo>
                    <a:lnTo>
                      <a:pt x="17503" y="15785"/>
                    </a:lnTo>
                    <a:lnTo>
                      <a:pt x="18769" y="13912"/>
                    </a:lnTo>
                    <a:lnTo>
                      <a:pt x="18116" y="10247"/>
                    </a:lnTo>
                    <a:lnTo>
                      <a:pt x="19996" y="9142"/>
                    </a:lnTo>
                    <a:lnTo>
                      <a:pt x="21600" y="4648"/>
                    </a:lnTo>
                    <a:lnTo>
                      <a:pt x="19321" y="0"/>
                    </a:lnTo>
                  </a:path>
                </a:pathLst>
              </a:custGeom>
              <a:noFill/>
              <a:ln w="15240" cap="flat">
                <a:solidFill>
                  <a:srgbClr val="5B5D6B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" name="Shape 3"/>
              <p:cNvSpPr/>
              <p:nvPr/>
            </p:nvSpPr>
            <p:spPr>
              <a:xfrm>
                <a:off x="1035050" y="349250"/>
                <a:ext cx="6296025" cy="3756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750" y="593"/>
                    </a:moveTo>
                    <a:lnTo>
                      <a:pt x="6252" y="2392"/>
                    </a:lnTo>
                    <a:lnTo>
                      <a:pt x="5087" y="1972"/>
                    </a:lnTo>
                    <a:lnTo>
                      <a:pt x="2881" y="2867"/>
                    </a:lnTo>
                    <a:lnTo>
                      <a:pt x="948" y="2985"/>
                    </a:lnTo>
                    <a:lnTo>
                      <a:pt x="0" y="5733"/>
                    </a:lnTo>
                    <a:lnTo>
                      <a:pt x="496" y="6628"/>
                    </a:lnTo>
                    <a:lnTo>
                      <a:pt x="1258" y="5971"/>
                    </a:lnTo>
                    <a:lnTo>
                      <a:pt x="2342" y="6272"/>
                    </a:lnTo>
                    <a:lnTo>
                      <a:pt x="2745" y="7760"/>
                    </a:lnTo>
                    <a:lnTo>
                      <a:pt x="1890" y="9312"/>
                    </a:lnTo>
                    <a:lnTo>
                      <a:pt x="2881" y="10444"/>
                    </a:lnTo>
                    <a:lnTo>
                      <a:pt x="3959" y="10088"/>
                    </a:lnTo>
                    <a:lnTo>
                      <a:pt x="4907" y="11101"/>
                    </a:lnTo>
                    <a:lnTo>
                      <a:pt x="6841" y="11220"/>
                    </a:lnTo>
                    <a:lnTo>
                      <a:pt x="8774" y="13009"/>
                    </a:lnTo>
                    <a:lnTo>
                      <a:pt x="9226" y="15273"/>
                    </a:lnTo>
                    <a:lnTo>
                      <a:pt x="8818" y="19336"/>
                    </a:lnTo>
                    <a:lnTo>
                      <a:pt x="9226" y="20705"/>
                    </a:lnTo>
                    <a:lnTo>
                      <a:pt x="11611" y="20468"/>
                    </a:lnTo>
                    <a:lnTo>
                      <a:pt x="12467" y="21600"/>
                    </a:lnTo>
                    <a:lnTo>
                      <a:pt x="14128" y="18679"/>
                    </a:lnTo>
                    <a:lnTo>
                      <a:pt x="13817" y="16588"/>
                    </a:lnTo>
                    <a:lnTo>
                      <a:pt x="15348" y="15273"/>
                    </a:lnTo>
                    <a:lnTo>
                      <a:pt x="16426" y="15693"/>
                    </a:lnTo>
                    <a:lnTo>
                      <a:pt x="17864" y="14744"/>
                    </a:lnTo>
                    <a:lnTo>
                      <a:pt x="18545" y="10718"/>
                    </a:lnTo>
                    <a:lnTo>
                      <a:pt x="19841" y="8417"/>
                    </a:lnTo>
                    <a:lnTo>
                      <a:pt x="21600" y="8180"/>
                    </a:lnTo>
                    <a:lnTo>
                      <a:pt x="21284" y="6692"/>
                    </a:lnTo>
                    <a:lnTo>
                      <a:pt x="19982" y="5140"/>
                    </a:lnTo>
                    <a:lnTo>
                      <a:pt x="20789" y="1917"/>
                    </a:lnTo>
                    <a:lnTo>
                      <a:pt x="19552" y="0"/>
                    </a:lnTo>
                  </a:path>
                </a:pathLst>
              </a:custGeom>
              <a:noFill/>
              <a:ln w="16510" cap="flat">
                <a:solidFill>
                  <a:srgbClr val="5B5D6B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4" name="Shape 4"/>
              <p:cNvSpPr/>
              <p:nvPr/>
            </p:nvSpPr>
            <p:spPr>
              <a:xfrm>
                <a:off x="0" y="274637"/>
                <a:ext cx="9099550" cy="49323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05" y="0"/>
                    </a:moveTo>
                    <a:lnTo>
                      <a:pt x="501" y="2280"/>
                    </a:lnTo>
                    <a:lnTo>
                      <a:pt x="0" y="4630"/>
                    </a:lnTo>
                    <a:lnTo>
                      <a:pt x="313" y="8488"/>
                    </a:lnTo>
                    <a:lnTo>
                      <a:pt x="1556" y="10532"/>
                    </a:lnTo>
                    <a:lnTo>
                      <a:pt x="3320" y="11818"/>
                    </a:lnTo>
                    <a:lnTo>
                      <a:pt x="5426" y="11478"/>
                    </a:lnTo>
                    <a:lnTo>
                      <a:pt x="6613" y="13487"/>
                    </a:lnTo>
                    <a:lnTo>
                      <a:pt x="6229" y="14780"/>
                    </a:lnTo>
                    <a:lnTo>
                      <a:pt x="4281" y="14891"/>
                    </a:lnTo>
                    <a:lnTo>
                      <a:pt x="3433" y="14050"/>
                    </a:lnTo>
                    <a:lnTo>
                      <a:pt x="2785" y="14891"/>
                    </a:lnTo>
                    <a:lnTo>
                      <a:pt x="3595" y="17547"/>
                    </a:lnTo>
                    <a:lnTo>
                      <a:pt x="3667" y="20196"/>
                    </a:lnTo>
                    <a:lnTo>
                      <a:pt x="5694" y="21600"/>
                    </a:lnTo>
                    <a:lnTo>
                      <a:pt x="6195" y="20314"/>
                    </a:lnTo>
                    <a:lnTo>
                      <a:pt x="7827" y="19445"/>
                    </a:lnTo>
                    <a:lnTo>
                      <a:pt x="9835" y="20592"/>
                    </a:lnTo>
                    <a:lnTo>
                      <a:pt x="12142" y="19549"/>
                    </a:lnTo>
                    <a:lnTo>
                      <a:pt x="12974" y="20314"/>
                    </a:lnTo>
                    <a:lnTo>
                      <a:pt x="14549" y="18409"/>
                    </a:lnTo>
                    <a:lnTo>
                      <a:pt x="15544" y="16066"/>
                    </a:lnTo>
                    <a:lnTo>
                      <a:pt x="16464" y="16115"/>
                    </a:lnTo>
                    <a:lnTo>
                      <a:pt x="17161" y="16998"/>
                    </a:lnTo>
                    <a:lnTo>
                      <a:pt x="18898" y="14891"/>
                    </a:lnTo>
                    <a:lnTo>
                      <a:pt x="20364" y="15190"/>
                    </a:lnTo>
                    <a:lnTo>
                      <a:pt x="21600" y="14384"/>
                    </a:lnTo>
                  </a:path>
                </a:pathLst>
              </a:custGeom>
              <a:noFill/>
              <a:ln w="16510" cap="flat">
                <a:solidFill>
                  <a:srgbClr val="5B5D6B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5" name="Shape 5"/>
              <p:cNvSpPr/>
              <p:nvPr/>
            </p:nvSpPr>
            <p:spPr>
              <a:xfrm>
                <a:off x="352425" y="395287"/>
                <a:ext cx="8750300" cy="4381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40" y="0"/>
                    </a:moveTo>
                    <a:lnTo>
                      <a:pt x="0" y="2630"/>
                    </a:lnTo>
                    <a:lnTo>
                      <a:pt x="321" y="6425"/>
                    </a:lnTo>
                    <a:lnTo>
                      <a:pt x="952" y="6832"/>
                    </a:lnTo>
                    <a:lnTo>
                      <a:pt x="1854" y="8507"/>
                    </a:lnTo>
                    <a:lnTo>
                      <a:pt x="2183" y="11277"/>
                    </a:lnTo>
                    <a:lnTo>
                      <a:pt x="3288" y="11731"/>
                    </a:lnTo>
                    <a:lnTo>
                      <a:pt x="4930" y="10557"/>
                    </a:lnTo>
                    <a:lnTo>
                      <a:pt x="5122" y="11684"/>
                    </a:lnTo>
                    <a:lnTo>
                      <a:pt x="6352" y="11841"/>
                    </a:lnTo>
                    <a:lnTo>
                      <a:pt x="7297" y="14596"/>
                    </a:lnTo>
                    <a:lnTo>
                      <a:pt x="6536" y="16951"/>
                    </a:lnTo>
                    <a:lnTo>
                      <a:pt x="5126" y="17350"/>
                    </a:lnTo>
                    <a:lnTo>
                      <a:pt x="3887" y="16998"/>
                    </a:lnTo>
                    <a:lnTo>
                      <a:pt x="3539" y="17562"/>
                    </a:lnTo>
                    <a:lnTo>
                      <a:pt x="3950" y="18900"/>
                    </a:lnTo>
                    <a:lnTo>
                      <a:pt x="3887" y="19863"/>
                    </a:lnTo>
                    <a:lnTo>
                      <a:pt x="4456" y="21600"/>
                    </a:lnTo>
                    <a:lnTo>
                      <a:pt x="6509" y="20528"/>
                    </a:lnTo>
                    <a:lnTo>
                      <a:pt x="6760" y="19503"/>
                    </a:lnTo>
                    <a:lnTo>
                      <a:pt x="7426" y="19964"/>
                    </a:lnTo>
                    <a:lnTo>
                      <a:pt x="9162" y="19158"/>
                    </a:lnTo>
                    <a:lnTo>
                      <a:pt x="9573" y="21240"/>
                    </a:lnTo>
                    <a:lnTo>
                      <a:pt x="11247" y="19886"/>
                    </a:lnTo>
                    <a:lnTo>
                      <a:pt x="12791" y="20277"/>
                    </a:lnTo>
                    <a:lnTo>
                      <a:pt x="13802" y="18994"/>
                    </a:lnTo>
                    <a:lnTo>
                      <a:pt x="14084" y="16286"/>
                    </a:lnTo>
                    <a:lnTo>
                      <a:pt x="15726" y="16333"/>
                    </a:lnTo>
                    <a:lnTo>
                      <a:pt x="15949" y="15057"/>
                    </a:lnTo>
                    <a:lnTo>
                      <a:pt x="16611" y="15112"/>
                    </a:lnTo>
                    <a:lnTo>
                      <a:pt x="17497" y="16388"/>
                    </a:lnTo>
                    <a:lnTo>
                      <a:pt x="18951" y="14197"/>
                    </a:lnTo>
                    <a:lnTo>
                      <a:pt x="20475" y="13970"/>
                    </a:lnTo>
                    <a:lnTo>
                      <a:pt x="21032" y="12295"/>
                    </a:lnTo>
                    <a:lnTo>
                      <a:pt x="21600" y="12404"/>
                    </a:lnTo>
                  </a:path>
                </a:pathLst>
              </a:custGeom>
              <a:noFill/>
              <a:ln w="15240" cap="flat">
                <a:solidFill>
                  <a:srgbClr val="5B5D6B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6" name="Shape 6"/>
              <p:cNvSpPr/>
              <p:nvPr/>
            </p:nvSpPr>
            <p:spPr>
              <a:xfrm>
                <a:off x="7651750" y="139700"/>
                <a:ext cx="1254125" cy="18875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801" y="0"/>
                    </a:moveTo>
                    <a:lnTo>
                      <a:pt x="5742" y="4233"/>
                    </a:lnTo>
                    <a:lnTo>
                      <a:pt x="4347" y="11681"/>
                    </a:lnTo>
                    <a:lnTo>
                      <a:pt x="12413" y="14006"/>
                    </a:lnTo>
                    <a:lnTo>
                      <a:pt x="16542" y="19002"/>
                    </a:lnTo>
                    <a:lnTo>
                      <a:pt x="21600" y="21600"/>
                    </a:lnTo>
                    <a:lnTo>
                      <a:pt x="14765" y="20183"/>
                    </a:lnTo>
                    <a:lnTo>
                      <a:pt x="9925" y="16041"/>
                    </a:lnTo>
                    <a:lnTo>
                      <a:pt x="3801" y="15478"/>
                    </a:lnTo>
                    <a:lnTo>
                      <a:pt x="0" y="9065"/>
                    </a:lnTo>
                    <a:lnTo>
                      <a:pt x="1312" y="3797"/>
                    </a:lnTo>
                  </a:path>
                </a:pathLst>
              </a:custGeom>
              <a:noFill/>
              <a:ln w="15240" cap="flat">
                <a:solidFill>
                  <a:srgbClr val="5B5D6B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" name="Shape 7"/>
              <p:cNvSpPr/>
              <p:nvPr/>
            </p:nvSpPr>
            <p:spPr>
              <a:xfrm>
                <a:off x="8180387" y="0"/>
                <a:ext cx="919163" cy="17732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4775" y="6343"/>
                    </a:lnTo>
                    <a:lnTo>
                      <a:pt x="336" y="12743"/>
                    </a:lnTo>
                    <a:lnTo>
                      <a:pt x="1492" y="14755"/>
                    </a:lnTo>
                    <a:lnTo>
                      <a:pt x="8730" y="14290"/>
                    </a:lnTo>
                    <a:lnTo>
                      <a:pt x="12833" y="20401"/>
                    </a:lnTo>
                    <a:lnTo>
                      <a:pt x="21600" y="21600"/>
                    </a:lnTo>
                  </a:path>
                </a:pathLst>
              </a:custGeom>
              <a:noFill/>
              <a:ln w="16510" cap="flat">
                <a:solidFill>
                  <a:srgbClr val="5B5D6B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8" name="Shape 8"/>
              <p:cNvSpPr/>
              <p:nvPr/>
            </p:nvSpPr>
            <p:spPr>
              <a:xfrm>
                <a:off x="5192712" y="114300"/>
                <a:ext cx="3922713" cy="3803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773" y="0"/>
                    </a:moveTo>
                    <a:lnTo>
                      <a:pt x="10306" y="2028"/>
                    </a:lnTo>
                    <a:lnTo>
                      <a:pt x="12177" y="3056"/>
                    </a:lnTo>
                    <a:lnTo>
                      <a:pt x="12273" y="4940"/>
                    </a:lnTo>
                    <a:lnTo>
                      <a:pt x="11731" y="6599"/>
                    </a:lnTo>
                    <a:lnTo>
                      <a:pt x="12535" y="8339"/>
                    </a:lnTo>
                    <a:lnTo>
                      <a:pt x="12719" y="9998"/>
                    </a:lnTo>
                    <a:lnTo>
                      <a:pt x="11460" y="10295"/>
                    </a:lnTo>
                    <a:lnTo>
                      <a:pt x="8095" y="12477"/>
                    </a:lnTo>
                    <a:lnTo>
                      <a:pt x="8523" y="13126"/>
                    </a:lnTo>
                    <a:lnTo>
                      <a:pt x="8357" y="14640"/>
                    </a:lnTo>
                    <a:lnTo>
                      <a:pt x="6836" y="16380"/>
                    </a:lnTo>
                    <a:lnTo>
                      <a:pt x="4712" y="17832"/>
                    </a:lnTo>
                    <a:lnTo>
                      <a:pt x="1329" y="18264"/>
                    </a:lnTo>
                    <a:lnTo>
                      <a:pt x="166" y="20293"/>
                    </a:lnTo>
                    <a:lnTo>
                      <a:pt x="0" y="21600"/>
                    </a:lnTo>
                    <a:lnTo>
                      <a:pt x="1862" y="19644"/>
                    </a:lnTo>
                    <a:lnTo>
                      <a:pt x="5498" y="18841"/>
                    </a:lnTo>
                    <a:lnTo>
                      <a:pt x="7815" y="17183"/>
                    </a:lnTo>
                    <a:lnTo>
                      <a:pt x="10752" y="17904"/>
                    </a:lnTo>
                    <a:lnTo>
                      <a:pt x="14581" y="17183"/>
                    </a:lnTo>
                    <a:lnTo>
                      <a:pt x="17334" y="15731"/>
                    </a:lnTo>
                    <a:lnTo>
                      <a:pt x="17605" y="14424"/>
                    </a:lnTo>
                    <a:lnTo>
                      <a:pt x="19555" y="13486"/>
                    </a:lnTo>
                    <a:lnTo>
                      <a:pt x="20621" y="13991"/>
                    </a:lnTo>
                    <a:lnTo>
                      <a:pt x="21600" y="13333"/>
                    </a:lnTo>
                  </a:path>
                </a:pathLst>
              </a:custGeom>
              <a:noFill/>
              <a:ln w="16510" cap="flat">
                <a:solidFill>
                  <a:srgbClr val="5B5D6B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9" name="Shape 9"/>
              <p:cNvSpPr/>
              <p:nvPr/>
            </p:nvSpPr>
            <p:spPr>
              <a:xfrm>
                <a:off x="3724275" y="271462"/>
                <a:ext cx="2220913" cy="21415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573" y="2482"/>
                    </a:moveTo>
                    <a:lnTo>
                      <a:pt x="6500" y="2482"/>
                    </a:lnTo>
                    <a:lnTo>
                      <a:pt x="3165" y="8118"/>
                    </a:lnTo>
                    <a:lnTo>
                      <a:pt x="0" y="10776"/>
                    </a:lnTo>
                    <a:lnTo>
                      <a:pt x="7519" y="12537"/>
                    </a:lnTo>
                    <a:lnTo>
                      <a:pt x="6562" y="16156"/>
                    </a:lnTo>
                    <a:lnTo>
                      <a:pt x="9526" y="17389"/>
                    </a:lnTo>
                    <a:lnTo>
                      <a:pt x="7689" y="21600"/>
                    </a:lnTo>
                    <a:lnTo>
                      <a:pt x="14837" y="16572"/>
                    </a:lnTo>
                    <a:lnTo>
                      <a:pt x="14297" y="12425"/>
                    </a:lnTo>
                    <a:lnTo>
                      <a:pt x="18234" y="11993"/>
                    </a:lnTo>
                    <a:lnTo>
                      <a:pt x="21600" y="9623"/>
                    </a:lnTo>
                    <a:lnTo>
                      <a:pt x="20303" y="6661"/>
                    </a:lnTo>
                    <a:lnTo>
                      <a:pt x="20705" y="3138"/>
                    </a:lnTo>
                    <a:lnTo>
                      <a:pt x="18080" y="2626"/>
                    </a:lnTo>
                    <a:lnTo>
                      <a:pt x="14328" y="0"/>
                    </a:lnTo>
                    <a:lnTo>
                      <a:pt x="9573" y="2482"/>
                    </a:lnTo>
                    <a:close/>
                  </a:path>
                </a:pathLst>
              </a:custGeom>
              <a:noFill/>
              <a:ln w="17780" cap="flat">
                <a:solidFill>
                  <a:srgbClr val="5B5D6B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" name="Shape 10"/>
              <p:cNvSpPr/>
              <p:nvPr/>
            </p:nvSpPr>
            <p:spPr>
              <a:xfrm>
                <a:off x="6754812" y="1801812"/>
                <a:ext cx="1993900" cy="12858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365" y="4880"/>
                    </a:moveTo>
                    <a:lnTo>
                      <a:pt x="13070" y="880"/>
                    </a:lnTo>
                    <a:lnTo>
                      <a:pt x="15203" y="0"/>
                    </a:lnTo>
                    <a:lnTo>
                      <a:pt x="16905" y="2080"/>
                    </a:lnTo>
                    <a:lnTo>
                      <a:pt x="18608" y="6613"/>
                    </a:lnTo>
                    <a:lnTo>
                      <a:pt x="21600" y="6107"/>
                    </a:lnTo>
                    <a:lnTo>
                      <a:pt x="21462" y="9573"/>
                    </a:lnTo>
                    <a:lnTo>
                      <a:pt x="17473" y="11493"/>
                    </a:lnTo>
                    <a:lnTo>
                      <a:pt x="15117" y="11120"/>
                    </a:lnTo>
                    <a:lnTo>
                      <a:pt x="12365" y="12827"/>
                    </a:lnTo>
                    <a:lnTo>
                      <a:pt x="10164" y="16880"/>
                    </a:lnTo>
                    <a:lnTo>
                      <a:pt x="7275" y="14320"/>
                    </a:lnTo>
                    <a:lnTo>
                      <a:pt x="4403" y="21600"/>
                    </a:lnTo>
                    <a:lnTo>
                      <a:pt x="1135" y="20373"/>
                    </a:lnTo>
                    <a:lnTo>
                      <a:pt x="0" y="16027"/>
                    </a:lnTo>
                    <a:lnTo>
                      <a:pt x="2700" y="12880"/>
                    </a:lnTo>
                    <a:lnTo>
                      <a:pt x="4265" y="7493"/>
                    </a:lnTo>
                    <a:lnTo>
                      <a:pt x="7532" y="4000"/>
                    </a:lnTo>
                    <a:lnTo>
                      <a:pt x="12365" y="5040"/>
                    </a:lnTo>
                  </a:path>
                </a:pathLst>
              </a:custGeom>
              <a:noFill/>
              <a:ln w="17780" cap="flat">
                <a:solidFill>
                  <a:srgbClr val="5B5D6B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1" name="Shape 11"/>
              <p:cNvSpPr/>
              <p:nvPr/>
            </p:nvSpPr>
            <p:spPr>
              <a:xfrm>
                <a:off x="4594225" y="4095750"/>
                <a:ext cx="4521200" cy="12509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524" y="439"/>
                    </a:moveTo>
                    <a:lnTo>
                      <a:pt x="18908" y="0"/>
                    </a:lnTo>
                    <a:lnTo>
                      <a:pt x="17277" y="2220"/>
                    </a:lnTo>
                    <a:lnTo>
                      <a:pt x="14683" y="1206"/>
                    </a:lnTo>
                    <a:lnTo>
                      <a:pt x="13189" y="9704"/>
                    </a:lnTo>
                    <a:lnTo>
                      <a:pt x="12135" y="5811"/>
                    </a:lnTo>
                    <a:lnTo>
                      <a:pt x="10254" y="8443"/>
                    </a:lnTo>
                    <a:lnTo>
                      <a:pt x="10959" y="14117"/>
                    </a:lnTo>
                    <a:lnTo>
                      <a:pt x="8130" y="11293"/>
                    </a:lnTo>
                    <a:lnTo>
                      <a:pt x="6735" y="14802"/>
                    </a:lnTo>
                    <a:lnTo>
                      <a:pt x="0" y="18091"/>
                    </a:lnTo>
                    <a:lnTo>
                      <a:pt x="2184" y="21600"/>
                    </a:lnTo>
                    <a:lnTo>
                      <a:pt x="7888" y="18530"/>
                    </a:lnTo>
                    <a:lnTo>
                      <a:pt x="9647" y="20504"/>
                    </a:lnTo>
                    <a:lnTo>
                      <a:pt x="15897" y="18941"/>
                    </a:lnTo>
                    <a:lnTo>
                      <a:pt x="17596" y="20504"/>
                    </a:lnTo>
                    <a:lnTo>
                      <a:pt x="18627" y="16337"/>
                    </a:lnTo>
                    <a:lnTo>
                      <a:pt x="20569" y="19626"/>
                    </a:lnTo>
                    <a:lnTo>
                      <a:pt x="20599" y="9292"/>
                    </a:lnTo>
                    <a:lnTo>
                      <a:pt x="21600" y="7072"/>
                    </a:lnTo>
                  </a:path>
                </a:pathLst>
              </a:custGeom>
              <a:noFill/>
              <a:ln w="17780" cap="flat">
                <a:solidFill>
                  <a:srgbClr val="5B5D6B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2" name="Shape 12"/>
              <p:cNvSpPr/>
              <p:nvPr/>
            </p:nvSpPr>
            <p:spPr>
              <a:xfrm>
                <a:off x="8609012" y="41275"/>
                <a:ext cx="506412" cy="1355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7177" y="7917"/>
                    </a:lnTo>
                    <a:lnTo>
                      <a:pt x="7177" y="16036"/>
                    </a:lnTo>
                    <a:lnTo>
                      <a:pt x="18147" y="21600"/>
                    </a:lnTo>
                    <a:lnTo>
                      <a:pt x="18824" y="14594"/>
                    </a:lnTo>
                    <a:lnTo>
                      <a:pt x="16115" y="10117"/>
                    </a:lnTo>
                    <a:lnTo>
                      <a:pt x="21600" y="6070"/>
                    </a:lnTo>
                  </a:path>
                </a:pathLst>
              </a:custGeom>
              <a:noFill/>
              <a:ln w="17780" cap="flat">
                <a:solidFill>
                  <a:srgbClr val="5B5D6B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3" name="Shape 13"/>
              <p:cNvSpPr/>
              <p:nvPr/>
            </p:nvSpPr>
            <p:spPr>
              <a:xfrm>
                <a:off x="7832725" y="4241800"/>
                <a:ext cx="1025525" cy="6223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852" y="0"/>
                    </a:moveTo>
                    <a:lnTo>
                      <a:pt x="10700" y="3361"/>
                    </a:lnTo>
                    <a:lnTo>
                      <a:pt x="7958" y="6006"/>
                    </a:lnTo>
                    <a:lnTo>
                      <a:pt x="4815" y="11902"/>
                    </a:lnTo>
                    <a:lnTo>
                      <a:pt x="0" y="21600"/>
                    </a:lnTo>
                    <a:lnTo>
                      <a:pt x="12037" y="14492"/>
                    </a:lnTo>
                    <a:lnTo>
                      <a:pt x="14445" y="10029"/>
                    </a:lnTo>
                    <a:lnTo>
                      <a:pt x="21600" y="7824"/>
                    </a:lnTo>
                    <a:lnTo>
                      <a:pt x="16852" y="0"/>
                    </a:lnTo>
                    <a:close/>
                  </a:path>
                </a:pathLst>
              </a:custGeom>
              <a:noFill/>
              <a:ln w="17780" cap="flat">
                <a:solidFill>
                  <a:srgbClr val="5B5D6B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4" name="Shape 14"/>
              <p:cNvSpPr/>
              <p:nvPr/>
            </p:nvSpPr>
            <p:spPr>
              <a:xfrm>
                <a:off x="47625" y="2387600"/>
                <a:ext cx="4343400" cy="3048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758" y="3780"/>
                    </a:lnTo>
                    <a:lnTo>
                      <a:pt x="3032" y="4320"/>
                    </a:lnTo>
                    <a:lnTo>
                      <a:pt x="4547" y="8100"/>
                    </a:lnTo>
                    <a:lnTo>
                      <a:pt x="4168" y="10800"/>
                    </a:lnTo>
                    <a:lnTo>
                      <a:pt x="5305" y="12420"/>
                    </a:lnTo>
                    <a:lnTo>
                      <a:pt x="4547" y="15660"/>
                    </a:lnTo>
                    <a:lnTo>
                      <a:pt x="4926" y="18360"/>
                    </a:lnTo>
                    <a:lnTo>
                      <a:pt x="11747" y="21060"/>
                    </a:lnTo>
                    <a:lnTo>
                      <a:pt x="13263" y="19440"/>
                    </a:lnTo>
                    <a:lnTo>
                      <a:pt x="17432" y="19440"/>
                    </a:lnTo>
                    <a:lnTo>
                      <a:pt x="18189" y="18360"/>
                    </a:lnTo>
                    <a:lnTo>
                      <a:pt x="21600" y="21060"/>
                    </a:lnTo>
                    <a:lnTo>
                      <a:pt x="20842" y="21600"/>
                    </a:lnTo>
                    <a:lnTo>
                      <a:pt x="18189" y="20520"/>
                    </a:lnTo>
                    <a:lnTo>
                      <a:pt x="17053" y="21060"/>
                    </a:lnTo>
                    <a:lnTo>
                      <a:pt x="12884" y="21600"/>
                    </a:lnTo>
                    <a:lnTo>
                      <a:pt x="11368" y="21600"/>
                    </a:lnTo>
                    <a:lnTo>
                      <a:pt x="3789" y="20520"/>
                    </a:lnTo>
                    <a:lnTo>
                      <a:pt x="1516" y="21060"/>
                    </a:lnTo>
                    <a:lnTo>
                      <a:pt x="758" y="18900"/>
                    </a:lnTo>
                    <a:lnTo>
                      <a:pt x="2274" y="16200"/>
                    </a:lnTo>
                    <a:lnTo>
                      <a:pt x="2653" y="12420"/>
                    </a:lnTo>
                    <a:lnTo>
                      <a:pt x="1137" y="9720"/>
                    </a:lnTo>
                    <a:lnTo>
                      <a:pt x="1895" y="7020"/>
                    </a:lnTo>
                    <a:lnTo>
                      <a:pt x="379" y="594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5B5D6B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grpSp>
          <p:nvGrpSpPr>
            <p:cNvPr id="151" name="Group 151"/>
            <p:cNvGrpSpPr/>
            <p:nvPr/>
          </p:nvGrpSpPr>
          <p:grpSpPr>
            <a:xfrm>
              <a:off x="0" y="2217622"/>
              <a:ext cx="2193878" cy="2694462"/>
              <a:chOff x="0" y="0"/>
              <a:chExt cx="2193877" cy="2694461"/>
            </a:xfrm>
          </p:grpSpPr>
          <p:sp>
            <p:nvSpPr>
              <p:cNvPr id="16" name="Shape 16"/>
              <p:cNvSpPr/>
              <p:nvPr/>
            </p:nvSpPr>
            <p:spPr>
              <a:xfrm rot="6798887">
                <a:off x="95511" y="2523446"/>
                <a:ext cx="119063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7" name="Shape 17"/>
              <p:cNvSpPr/>
              <p:nvPr/>
            </p:nvSpPr>
            <p:spPr>
              <a:xfrm rot="6798887">
                <a:off x="49473" y="2518683"/>
                <a:ext cx="119064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8" name="Shape 18"/>
              <p:cNvSpPr/>
              <p:nvPr/>
            </p:nvSpPr>
            <p:spPr>
              <a:xfrm rot="6798887">
                <a:off x="6611" y="2510746"/>
                <a:ext cx="119063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9" name="Shape 19"/>
              <p:cNvSpPr/>
              <p:nvPr/>
            </p:nvSpPr>
            <p:spPr>
              <a:xfrm rot="5999913">
                <a:off x="328873" y="2525033"/>
                <a:ext cx="109539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0" name="Shape 20"/>
              <p:cNvSpPr/>
              <p:nvPr/>
            </p:nvSpPr>
            <p:spPr>
              <a:xfrm rot="5999913">
                <a:off x="286011" y="2532971"/>
                <a:ext cx="109538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1" name="Shape 21"/>
              <p:cNvSpPr/>
              <p:nvPr/>
            </p:nvSpPr>
            <p:spPr>
              <a:xfrm rot="6250137">
                <a:off x="238386" y="2531384"/>
                <a:ext cx="109538" cy="19050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2" name="Shape 22"/>
              <p:cNvSpPr/>
              <p:nvPr/>
            </p:nvSpPr>
            <p:spPr>
              <a:xfrm rot="6238076">
                <a:off x="192348" y="2528209"/>
                <a:ext cx="109539" cy="19050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3" name="Shape 23"/>
              <p:cNvSpPr/>
              <p:nvPr/>
            </p:nvSpPr>
            <p:spPr>
              <a:xfrm rot="5380718">
                <a:off x="573348" y="2501221"/>
                <a:ext cx="109539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4" name="Shape 24"/>
              <p:cNvSpPr/>
              <p:nvPr/>
            </p:nvSpPr>
            <p:spPr>
              <a:xfrm rot="5380718">
                <a:off x="524136" y="2505983"/>
                <a:ext cx="109538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5" name="Shape 25"/>
              <p:cNvSpPr/>
              <p:nvPr/>
            </p:nvSpPr>
            <p:spPr>
              <a:xfrm rot="5583201">
                <a:off x="476511" y="2513921"/>
                <a:ext cx="109538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6" name="Shape 26"/>
              <p:cNvSpPr/>
              <p:nvPr/>
            </p:nvSpPr>
            <p:spPr>
              <a:xfrm rot="5737625">
                <a:off x="425711" y="2521859"/>
                <a:ext cx="109538" cy="19050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7" name="Shape 27"/>
              <p:cNvSpPr/>
              <p:nvPr/>
            </p:nvSpPr>
            <p:spPr>
              <a:xfrm rot="4715478">
                <a:off x="816236" y="2437721"/>
                <a:ext cx="100013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8" name="Shape 28"/>
              <p:cNvSpPr/>
              <p:nvPr/>
            </p:nvSpPr>
            <p:spPr>
              <a:xfrm rot="4924952">
                <a:off x="768611" y="2445659"/>
                <a:ext cx="100013" cy="19050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9" name="Shape 29"/>
              <p:cNvSpPr/>
              <p:nvPr/>
            </p:nvSpPr>
            <p:spPr>
              <a:xfrm rot="4924952">
                <a:off x="720986" y="2467884"/>
                <a:ext cx="100013" cy="19050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0" name="Shape 30"/>
              <p:cNvSpPr/>
              <p:nvPr/>
            </p:nvSpPr>
            <p:spPr>
              <a:xfrm rot="5041351">
                <a:off x="673361" y="2472646"/>
                <a:ext cx="100013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1" name="Shape 31"/>
              <p:cNvSpPr/>
              <p:nvPr/>
            </p:nvSpPr>
            <p:spPr>
              <a:xfrm rot="3816889">
                <a:off x="1051185" y="2331358"/>
                <a:ext cx="100014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2" name="Shape 32"/>
              <p:cNvSpPr/>
              <p:nvPr/>
            </p:nvSpPr>
            <p:spPr>
              <a:xfrm rot="3816889">
                <a:off x="1003560" y="2359933"/>
                <a:ext cx="100014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3" name="Shape 33"/>
              <p:cNvSpPr/>
              <p:nvPr/>
            </p:nvSpPr>
            <p:spPr>
              <a:xfrm rot="4104184">
                <a:off x="957523" y="2377396"/>
                <a:ext cx="100014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4" name="Shape 34"/>
              <p:cNvSpPr/>
              <p:nvPr/>
            </p:nvSpPr>
            <p:spPr>
              <a:xfrm rot="4325343">
                <a:off x="909898" y="2398033"/>
                <a:ext cx="100013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5" name="Shape 35"/>
              <p:cNvSpPr/>
              <p:nvPr/>
            </p:nvSpPr>
            <p:spPr>
              <a:xfrm rot="3368035">
                <a:off x="1265498" y="2205946"/>
                <a:ext cx="100013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6" name="Shape 36"/>
              <p:cNvSpPr/>
              <p:nvPr/>
            </p:nvSpPr>
            <p:spPr>
              <a:xfrm rot="3368035">
                <a:off x="1222635" y="2231346"/>
                <a:ext cx="100014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7" name="Shape 37"/>
              <p:cNvSpPr/>
              <p:nvPr/>
            </p:nvSpPr>
            <p:spPr>
              <a:xfrm rot="3368035">
                <a:off x="1179773" y="2259921"/>
                <a:ext cx="100013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8" name="Shape 38"/>
              <p:cNvSpPr/>
              <p:nvPr/>
            </p:nvSpPr>
            <p:spPr>
              <a:xfrm rot="3816889">
                <a:off x="1135323" y="2286908"/>
                <a:ext cx="100013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9" name="Shape 39"/>
              <p:cNvSpPr/>
              <p:nvPr/>
            </p:nvSpPr>
            <p:spPr>
              <a:xfrm rot="2302266">
                <a:off x="1461554" y="2054339"/>
                <a:ext cx="109539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40" name="Shape 40"/>
              <p:cNvSpPr/>
              <p:nvPr/>
            </p:nvSpPr>
            <p:spPr>
              <a:xfrm rot="2302266">
                <a:off x="1423454" y="2084502"/>
                <a:ext cx="109539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41" name="Shape 41"/>
              <p:cNvSpPr/>
              <p:nvPr/>
            </p:nvSpPr>
            <p:spPr>
              <a:xfrm rot="2707562">
                <a:off x="1387736" y="2115458"/>
                <a:ext cx="109538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42" name="Shape 42"/>
              <p:cNvSpPr/>
              <p:nvPr/>
            </p:nvSpPr>
            <p:spPr>
              <a:xfrm rot="2707562">
                <a:off x="1346461" y="2144033"/>
                <a:ext cx="100013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43" name="Shape 43"/>
              <p:cNvSpPr/>
              <p:nvPr/>
            </p:nvSpPr>
            <p:spPr>
              <a:xfrm rot="1525828">
                <a:off x="1626654" y="1873365"/>
                <a:ext cx="109539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44" name="Shape 44"/>
              <p:cNvSpPr/>
              <p:nvPr/>
            </p:nvSpPr>
            <p:spPr>
              <a:xfrm rot="1525828">
                <a:off x="1598079" y="1911465"/>
                <a:ext cx="109539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45" name="Shape 45"/>
              <p:cNvSpPr/>
              <p:nvPr/>
            </p:nvSpPr>
            <p:spPr>
              <a:xfrm rot="1788116">
                <a:off x="1567917" y="1946390"/>
                <a:ext cx="109538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46" name="Shape 46"/>
              <p:cNvSpPr/>
              <p:nvPr/>
            </p:nvSpPr>
            <p:spPr>
              <a:xfrm rot="1788116">
                <a:off x="1534579" y="1986077"/>
                <a:ext cx="109539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47" name="Shape 47"/>
              <p:cNvSpPr/>
              <p:nvPr/>
            </p:nvSpPr>
            <p:spPr>
              <a:xfrm rot="841630">
                <a:off x="1763179" y="1686040"/>
                <a:ext cx="119064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48" name="Shape 48"/>
              <p:cNvSpPr/>
              <p:nvPr/>
            </p:nvSpPr>
            <p:spPr>
              <a:xfrm rot="841630">
                <a:off x="1742542" y="1722552"/>
                <a:ext cx="109538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49" name="Shape 49"/>
              <p:cNvSpPr/>
              <p:nvPr/>
            </p:nvSpPr>
            <p:spPr>
              <a:xfrm rot="1308688">
                <a:off x="1720317" y="1763827"/>
                <a:ext cx="109538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50" name="Shape 50"/>
              <p:cNvSpPr/>
              <p:nvPr/>
            </p:nvSpPr>
            <p:spPr>
              <a:xfrm rot="1308688">
                <a:off x="1685392" y="1797164"/>
                <a:ext cx="109538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51" name="Shape 51"/>
              <p:cNvSpPr/>
              <p:nvPr/>
            </p:nvSpPr>
            <p:spPr>
              <a:xfrm rot="469913">
                <a:off x="1856842" y="1479665"/>
                <a:ext cx="128588" cy="19050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52" name="Shape 52"/>
              <p:cNvSpPr/>
              <p:nvPr/>
            </p:nvSpPr>
            <p:spPr>
              <a:xfrm rot="559869">
                <a:off x="1840967" y="1519352"/>
                <a:ext cx="128588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53" name="Shape 53"/>
              <p:cNvSpPr/>
              <p:nvPr/>
            </p:nvSpPr>
            <p:spPr>
              <a:xfrm rot="734079">
                <a:off x="1828267" y="1560627"/>
                <a:ext cx="128588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54" name="Shape 54"/>
              <p:cNvSpPr/>
              <p:nvPr/>
            </p:nvSpPr>
            <p:spPr>
              <a:xfrm rot="734079">
                <a:off x="1807629" y="1605077"/>
                <a:ext cx="119064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55" name="Shape 55"/>
              <p:cNvSpPr/>
              <p:nvPr/>
            </p:nvSpPr>
            <p:spPr>
              <a:xfrm rot="21306096">
                <a:off x="1918754" y="1274877"/>
                <a:ext cx="128589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56" name="Shape 56"/>
              <p:cNvSpPr/>
              <p:nvPr/>
            </p:nvSpPr>
            <p:spPr>
              <a:xfrm rot="21599993">
                <a:off x="1902879" y="1316152"/>
                <a:ext cx="128589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57" name="Shape 57"/>
              <p:cNvSpPr/>
              <p:nvPr/>
            </p:nvSpPr>
            <p:spPr>
              <a:xfrm rot="21599993">
                <a:off x="1901292" y="1355840"/>
                <a:ext cx="128588" cy="19050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58" name="Shape 58"/>
              <p:cNvSpPr/>
              <p:nvPr/>
            </p:nvSpPr>
            <p:spPr>
              <a:xfrm rot="214187">
                <a:off x="1883829" y="1397115"/>
                <a:ext cx="128589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59" name="Shape 59"/>
              <p:cNvSpPr/>
              <p:nvPr/>
            </p:nvSpPr>
            <p:spPr>
              <a:xfrm rot="20917612">
                <a:off x="1931454" y="1066915"/>
                <a:ext cx="136526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60" name="Shape 60"/>
              <p:cNvSpPr/>
              <p:nvPr/>
            </p:nvSpPr>
            <p:spPr>
              <a:xfrm rot="21119599">
                <a:off x="1933042" y="1108190"/>
                <a:ext cx="136526" cy="19050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61" name="Shape 61"/>
              <p:cNvSpPr/>
              <p:nvPr/>
            </p:nvSpPr>
            <p:spPr>
              <a:xfrm rot="21119599">
                <a:off x="1933042" y="1146290"/>
                <a:ext cx="136526" cy="19050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62" name="Shape 62"/>
              <p:cNvSpPr/>
              <p:nvPr/>
            </p:nvSpPr>
            <p:spPr>
              <a:xfrm rot="21329454">
                <a:off x="1931454" y="1187565"/>
                <a:ext cx="128589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63" name="Shape 63"/>
              <p:cNvSpPr/>
              <p:nvPr/>
            </p:nvSpPr>
            <p:spPr>
              <a:xfrm rot="20467714">
                <a:off x="1912404" y="873240"/>
                <a:ext cx="136526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64" name="Shape 64"/>
              <p:cNvSpPr/>
              <p:nvPr/>
            </p:nvSpPr>
            <p:spPr>
              <a:xfrm rot="20630728">
                <a:off x="1921929" y="906577"/>
                <a:ext cx="136526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65" name="Shape 65"/>
              <p:cNvSpPr/>
              <p:nvPr/>
            </p:nvSpPr>
            <p:spPr>
              <a:xfrm rot="20630728">
                <a:off x="1926692" y="944677"/>
                <a:ext cx="136526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66" name="Shape 66"/>
              <p:cNvSpPr/>
              <p:nvPr/>
            </p:nvSpPr>
            <p:spPr>
              <a:xfrm rot="20793741">
                <a:off x="1931454" y="987540"/>
                <a:ext cx="136526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67" name="Shape 67"/>
              <p:cNvSpPr/>
              <p:nvPr/>
            </p:nvSpPr>
            <p:spPr>
              <a:xfrm rot="20056060">
                <a:off x="1845729" y="689090"/>
                <a:ext cx="136526" cy="19050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68" name="Shape 68"/>
              <p:cNvSpPr/>
              <p:nvPr/>
            </p:nvSpPr>
            <p:spPr>
              <a:xfrm rot="20258047">
                <a:off x="1863192" y="728777"/>
                <a:ext cx="136526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69" name="Shape 69"/>
              <p:cNvSpPr/>
              <p:nvPr/>
            </p:nvSpPr>
            <p:spPr>
              <a:xfrm rot="20258047">
                <a:off x="1875892" y="765290"/>
                <a:ext cx="136526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0" name="Shape 70"/>
              <p:cNvSpPr/>
              <p:nvPr/>
            </p:nvSpPr>
            <p:spPr>
              <a:xfrm rot="20258047">
                <a:off x="1891767" y="797040"/>
                <a:ext cx="136526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1" name="Shape 71"/>
              <p:cNvSpPr/>
              <p:nvPr/>
            </p:nvSpPr>
            <p:spPr>
              <a:xfrm rot="19671255">
                <a:off x="1744129" y="531927"/>
                <a:ext cx="136526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2" name="Shape 72"/>
              <p:cNvSpPr/>
              <p:nvPr/>
            </p:nvSpPr>
            <p:spPr>
              <a:xfrm rot="19755826">
                <a:off x="1764767" y="558915"/>
                <a:ext cx="136526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3" name="Shape 73"/>
              <p:cNvSpPr/>
              <p:nvPr/>
            </p:nvSpPr>
            <p:spPr>
              <a:xfrm rot="19847617">
                <a:off x="1788579" y="593840"/>
                <a:ext cx="136526" cy="19050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4" name="Shape 74"/>
              <p:cNvSpPr/>
              <p:nvPr/>
            </p:nvSpPr>
            <p:spPr>
              <a:xfrm rot="19847617">
                <a:off x="1809217" y="620827"/>
                <a:ext cx="136526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5" name="Shape 75"/>
              <p:cNvSpPr/>
              <p:nvPr/>
            </p:nvSpPr>
            <p:spPr>
              <a:xfrm rot="19133264">
                <a:off x="1606017" y="389052"/>
                <a:ext cx="136526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6" name="Shape 76"/>
              <p:cNvSpPr/>
              <p:nvPr/>
            </p:nvSpPr>
            <p:spPr>
              <a:xfrm rot="19133264">
                <a:off x="1639354" y="419215"/>
                <a:ext cx="136526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7" name="Shape 77"/>
              <p:cNvSpPr/>
              <p:nvPr/>
            </p:nvSpPr>
            <p:spPr>
              <a:xfrm rot="19133264">
                <a:off x="1663167" y="446202"/>
                <a:ext cx="136526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8" name="Shape 78"/>
              <p:cNvSpPr/>
              <p:nvPr/>
            </p:nvSpPr>
            <p:spPr>
              <a:xfrm rot="19257134">
                <a:off x="1691742" y="471602"/>
                <a:ext cx="136526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9" name="Shape 79"/>
              <p:cNvSpPr/>
              <p:nvPr/>
            </p:nvSpPr>
            <p:spPr>
              <a:xfrm>
                <a:off x="767817" y="428740"/>
                <a:ext cx="285751" cy="2397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0599"/>
                    </a:moveTo>
                    <a:lnTo>
                      <a:pt x="3360" y="21028"/>
                    </a:lnTo>
                    <a:lnTo>
                      <a:pt x="7680" y="6580"/>
                    </a:lnTo>
                    <a:lnTo>
                      <a:pt x="11280" y="21600"/>
                    </a:lnTo>
                    <a:lnTo>
                      <a:pt x="15480" y="21600"/>
                    </a:lnTo>
                    <a:lnTo>
                      <a:pt x="21600" y="1287"/>
                    </a:lnTo>
                    <a:lnTo>
                      <a:pt x="17760" y="1430"/>
                    </a:lnTo>
                    <a:lnTo>
                      <a:pt x="13440" y="16021"/>
                    </a:lnTo>
                    <a:lnTo>
                      <a:pt x="9480" y="0"/>
                    </a:lnTo>
                    <a:lnTo>
                      <a:pt x="5760" y="0"/>
                    </a:lnTo>
                    <a:lnTo>
                      <a:pt x="0" y="20599"/>
                    </a:lnTo>
                    <a:close/>
                  </a:path>
                </a:pathLst>
              </a:cu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80" name="Shape 80"/>
              <p:cNvSpPr/>
              <p:nvPr/>
            </p:nvSpPr>
            <p:spPr>
              <a:xfrm rot="6575641">
                <a:off x="-348196" y="1341552"/>
                <a:ext cx="1946276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81" name="Shape 81"/>
              <p:cNvSpPr/>
              <p:nvPr/>
            </p:nvSpPr>
            <p:spPr>
              <a:xfrm rot="238799">
                <a:off x="2642" y="1354252"/>
                <a:ext cx="1636713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82" name="Shape 82"/>
              <p:cNvSpPr/>
              <p:nvPr/>
            </p:nvSpPr>
            <p:spPr>
              <a:xfrm rot="18642971">
                <a:off x="1436948" y="285071"/>
                <a:ext cx="128588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83" name="Shape 83"/>
              <p:cNvSpPr/>
              <p:nvPr/>
            </p:nvSpPr>
            <p:spPr>
              <a:xfrm rot="18642971">
                <a:off x="1473461" y="305709"/>
                <a:ext cx="128588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84" name="Shape 84"/>
              <p:cNvSpPr/>
              <p:nvPr/>
            </p:nvSpPr>
            <p:spPr>
              <a:xfrm rot="18642971">
                <a:off x="1510767" y="323965"/>
                <a:ext cx="136526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85" name="Shape 85"/>
              <p:cNvSpPr/>
              <p:nvPr/>
            </p:nvSpPr>
            <p:spPr>
              <a:xfrm rot="18938967">
                <a:off x="1542517" y="343015"/>
                <a:ext cx="136526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86" name="Shape 86"/>
              <p:cNvSpPr/>
              <p:nvPr/>
            </p:nvSpPr>
            <p:spPr>
              <a:xfrm rot="17961498">
                <a:off x="1248036" y="210458"/>
                <a:ext cx="119063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87" name="Shape 87"/>
              <p:cNvSpPr/>
              <p:nvPr/>
            </p:nvSpPr>
            <p:spPr>
              <a:xfrm rot="17961498">
                <a:off x="1290898" y="223158"/>
                <a:ext cx="119063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88" name="Shape 88"/>
              <p:cNvSpPr/>
              <p:nvPr/>
            </p:nvSpPr>
            <p:spPr>
              <a:xfrm rot="18085367">
                <a:off x="1325823" y="234271"/>
                <a:ext cx="128588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89" name="Shape 89"/>
              <p:cNvSpPr/>
              <p:nvPr/>
            </p:nvSpPr>
            <p:spPr>
              <a:xfrm rot="18379202">
                <a:off x="1365511" y="253321"/>
                <a:ext cx="128588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90" name="Shape 90"/>
              <p:cNvSpPr/>
              <p:nvPr/>
            </p:nvSpPr>
            <p:spPr>
              <a:xfrm rot="17261750">
                <a:off x="1027373" y="162833"/>
                <a:ext cx="119063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91" name="Shape 91"/>
              <p:cNvSpPr/>
              <p:nvPr/>
            </p:nvSpPr>
            <p:spPr>
              <a:xfrm rot="17349641">
                <a:off x="1071823" y="172359"/>
                <a:ext cx="119063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92" name="Shape 92"/>
              <p:cNvSpPr/>
              <p:nvPr/>
            </p:nvSpPr>
            <p:spPr>
              <a:xfrm rot="17349641">
                <a:off x="1119448" y="180296"/>
                <a:ext cx="119063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93" name="Shape 93"/>
              <p:cNvSpPr/>
              <p:nvPr/>
            </p:nvSpPr>
            <p:spPr>
              <a:xfrm rot="17610754">
                <a:off x="1167073" y="186646"/>
                <a:ext cx="119063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94" name="Shape 94"/>
              <p:cNvSpPr/>
              <p:nvPr/>
            </p:nvSpPr>
            <p:spPr>
              <a:xfrm rot="16737784">
                <a:off x="795598" y="161246"/>
                <a:ext cx="109538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95" name="Shape 95"/>
              <p:cNvSpPr/>
              <p:nvPr/>
            </p:nvSpPr>
            <p:spPr>
              <a:xfrm rot="16926630">
                <a:off x="843223" y="158071"/>
                <a:ext cx="119063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96" name="Shape 96"/>
              <p:cNvSpPr/>
              <p:nvPr/>
            </p:nvSpPr>
            <p:spPr>
              <a:xfrm rot="16953279">
                <a:off x="890848" y="153308"/>
                <a:ext cx="119063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97" name="Shape 97"/>
              <p:cNvSpPr/>
              <p:nvPr/>
            </p:nvSpPr>
            <p:spPr>
              <a:xfrm rot="17019377">
                <a:off x="940061" y="154896"/>
                <a:ext cx="119063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98" name="Shape 98"/>
              <p:cNvSpPr/>
              <p:nvPr/>
            </p:nvSpPr>
            <p:spPr>
              <a:xfrm rot="16404871">
                <a:off x="560648" y="191408"/>
                <a:ext cx="109539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99" name="Shape 99"/>
              <p:cNvSpPr/>
              <p:nvPr/>
            </p:nvSpPr>
            <p:spPr>
              <a:xfrm rot="16239516">
                <a:off x="608273" y="183471"/>
                <a:ext cx="109539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0" name="Shape 100"/>
              <p:cNvSpPr/>
              <p:nvPr/>
            </p:nvSpPr>
            <p:spPr>
              <a:xfrm rot="16311061">
                <a:off x="660661" y="177121"/>
                <a:ext cx="109538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1" name="Shape 101"/>
              <p:cNvSpPr/>
              <p:nvPr/>
            </p:nvSpPr>
            <p:spPr>
              <a:xfrm rot="16435146">
                <a:off x="709873" y="169183"/>
                <a:ext cx="109539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2" name="Shape 102"/>
              <p:cNvSpPr/>
              <p:nvPr/>
            </p:nvSpPr>
            <p:spPr>
              <a:xfrm rot="15467836">
                <a:off x="324111" y="261258"/>
                <a:ext cx="100013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3" name="Shape 103"/>
              <p:cNvSpPr/>
              <p:nvPr/>
            </p:nvSpPr>
            <p:spPr>
              <a:xfrm rot="15379567">
                <a:off x="373323" y="245383"/>
                <a:ext cx="100014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4" name="Shape 104"/>
              <p:cNvSpPr/>
              <p:nvPr/>
            </p:nvSpPr>
            <p:spPr>
              <a:xfrm rot="15489056">
                <a:off x="419361" y="229508"/>
                <a:ext cx="100013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5" name="Shape 105"/>
              <p:cNvSpPr/>
              <p:nvPr/>
            </p:nvSpPr>
            <p:spPr>
              <a:xfrm rot="15680429">
                <a:off x="460636" y="212046"/>
                <a:ext cx="109538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6" name="Shape 106"/>
              <p:cNvSpPr/>
              <p:nvPr/>
            </p:nvSpPr>
            <p:spPr>
              <a:xfrm rot="14223709">
                <a:off x="5023" y="405721"/>
                <a:ext cx="100014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7" name="Shape 107"/>
              <p:cNvSpPr/>
              <p:nvPr/>
            </p:nvSpPr>
            <p:spPr>
              <a:xfrm rot="14431653">
                <a:off x="98686" y="354921"/>
                <a:ext cx="100013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8" name="Shape 108"/>
              <p:cNvSpPr/>
              <p:nvPr/>
            </p:nvSpPr>
            <p:spPr>
              <a:xfrm rot="14797585">
                <a:off x="143136" y="331108"/>
                <a:ext cx="100013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9" name="Shape 109"/>
              <p:cNvSpPr/>
              <p:nvPr/>
            </p:nvSpPr>
            <p:spPr>
              <a:xfrm rot="14797585">
                <a:off x="185998" y="315233"/>
                <a:ext cx="100014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10" name="Shape 110"/>
              <p:cNvSpPr/>
              <p:nvPr/>
            </p:nvSpPr>
            <p:spPr>
              <a:xfrm rot="15142296">
                <a:off x="235211" y="293008"/>
                <a:ext cx="100013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11" name="Shape 111"/>
              <p:cNvSpPr/>
              <p:nvPr/>
            </p:nvSpPr>
            <p:spPr>
              <a:xfrm rot="19723229">
                <a:off x="-3708" y="1698739"/>
                <a:ext cx="119063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12" name="Shape 112"/>
              <p:cNvSpPr/>
              <p:nvPr/>
            </p:nvSpPr>
            <p:spPr>
              <a:xfrm rot="3283993">
                <a:off x="807504" y="1881302"/>
                <a:ext cx="384176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13" name="Shape 113"/>
              <p:cNvSpPr/>
              <p:nvPr/>
            </p:nvSpPr>
            <p:spPr>
              <a:xfrm rot="3283993">
                <a:off x="51854" y="801802"/>
                <a:ext cx="384176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14" name="Shape 114"/>
              <p:cNvSpPr/>
              <p:nvPr/>
            </p:nvSpPr>
            <p:spPr>
              <a:xfrm rot="19723229">
                <a:off x="1107542" y="885940"/>
                <a:ext cx="503238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15" name="Shape 115"/>
              <p:cNvSpPr/>
              <p:nvPr/>
            </p:nvSpPr>
            <p:spPr>
              <a:xfrm rot="5908517">
                <a:off x="313792" y="2575040"/>
                <a:ext cx="219076" cy="19050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16" name="Shape 116"/>
              <p:cNvSpPr/>
              <p:nvPr/>
            </p:nvSpPr>
            <p:spPr>
              <a:xfrm rot="6683974">
                <a:off x="67729" y="2575040"/>
                <a:ext cx="228601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17" name="Shape 117"/>
              <p:cNvSpPr/>
              <p:nvPr/>
            </p:nvSpPr>
            <p:spPr>
              <a:xfrm rot="5245609">
                <a:off x="569379" y="2540115"/>
                <a:ext cx="209551" cy="19050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18" name="Shape 118"/>
              <p:cNvSpPr/>
              <p:nvPr/>
            </p:nvSpPr>
            <p:spPr>
              <a:xfrm rot="4500520">
                <a:off x="824967" y="2467090"/>
                <a:ext cx="209551" cy="19050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19" name="Shape 119"/>
              <p:cNvSpPr/>
              <p:nvPr/>
            </p:nvSpPr>
            <p:spPr>
              <a:xfrm rot="3805228">
                <a:off x="1059917" y="2357552"/>
                <a:ext cx="209551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20" name="Shape 120"/>
              <p:cNvSpPr/>
              <p:nvPr/>
            </p:nvSpPr>
            <p:spPr>
              <a:xfrm rot="3060139">
                <a:off x="1286929" y="2214677"/>
                <a:ext cx="209551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21" name="Shape 121"/>
              <p:cNvSpPr/>
              <p:nvPr/>
            </p:nvSpPr>
            <p:spPr>
              <a:xfrm rot="2090281">
                <a:off x="1485367" y="2046402"/>
                <a:ext cx="209551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22" name="Shape 122"/>
              <p:cNvSpPr/>
              <p:nvPr/>
            </p:nvSpPr>
            <p:spPr>
              <a:xfrm rot="14431653">
                <a:off x="-32283" y="338252"/>
                <a:ext cx="209551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23" name="Shape 123"/>
              <p:cNvSpPr/>
              <p:nvPr/>
            </p:nvSpPr>
            <p:spPr>
              <a:xfrm rot="15193499">
                <a:off x="212192" y="222365"/>
                <a:ext cx="209551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24" name="Shape 124"/>
              <p:cNvSpPr/>
              <p:nvPr/>
            </p:nvSpPr>
            <p:spPr>
              <a:xfrm rot="16629380">
                <a:off x="705904" y="112827"/>
                <a:ext cx="219076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25" name="Shape 125"/>
              <p:cNvSpPr/>
              <p:nvPr/>
            </p:nvSpPr>
            <p:spPr>
              <a:xfrm rot="17301498">
                <a:off x="944029" y="106477"/>
                <a:ext cx="238126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26" name="Shape 126"/>
              <p:cNvSpPr/>
              <p:nvPr/>
            </p:nvSpPr>
            <p:spPr>
              <a:xfrm rot="17923696">
                <a:off x="1170248" y="146958"/>
                <a:ext cx="246063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27" name="Shape 127"/>
              <p:cNvSpPr/>
              <p:nvPr/>
            </p:nvSpPr>
            <p:spPr>
              <a:xfrm rot="18411385">
                <a:off x="1376623" y="216808"/>
                <a:ext cx="265113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28" name="Shape 128"/>
              <p:cNvSpPr/>
              <p:nvPr/>
            </p:nvSpPr>
            <p:spPr>
              <a:xfrm rot="18989755">
                <a:off x="1558392" y="323964"/>
                <a:ext cx="265113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29" name="Shape 129"/>
              <p:cNvSpPr/>
              <p:nvPr/>
            </p:nvSpPr>
            <p:spPr>
              <a:xfrm rot="19409991">
                <a:off x="1702854" y="463665"/>
                <a:ext cx="274639" cy="19050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30" name="Shape 130"/>
              <p:cNvSpPr/>
              <p:nvPr/>
            </p:nvSpPr>
            <p:spPr>
              <a:xfrm rot="19871442">
                <a:off x="1817155" y="627177"/>
                <a:ext cx="265113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31" name="Shape 131"/>
              <p:cNvSpPr/>
              <p:nvPr/>
            </p:nvSpPr>
            <p:spPr>
              <a:xfrm rot="20427881">
                <a:off x="1898117" y="812915"/>
                <a:ext cx="265113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32" name="Shape 132"/>
              <p:cNvSpPr/>
              <p:nvPr/>
            </p:nvSpPr>
            <p:spPr>
              <a:xfrm rot="20846155">
                <a:off x="1929867" y="1011352"/>
                <a:ext cx="265113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33" name="Shape 133"/>
              <p:cNvSpPr/>
              <p:nvPr/>
            </p:nvSpPr>
            <p:spPr>
              <a:xfrm rot="21312177">
                <a:off x="1921929" y="1227252"/>
                <a:ext cx="265114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34" name="Shape 134"/>
              <p:cNvSpPr/>
              <p:nvPr/>
            </p:nvSpPr>
            <p:spPr>
              <a:xfrm rot="696741">
                <a:off x="1783817" y="1657465"/>
                <a:ext cx="238126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35" name="Shape 135"/>
              <p:cNvSpPr/>
              <p:nvPr/>
            </p:nvSpPr>
            <p:spPr>
              <a:xfrm rot="1529989">
                <a:off x="1648879" y="1860665"/>
                <a:ext cx="222251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36" name="Shape 136"/>
              <p:cNvSpPr/>
              <p:nvPr/>
            </p:nvSpPr>
            <p:spPr>
              <a:xfrm>
                <a:off x="1345667" y="1338377"/>
                <a:ext cx="323851" cy="190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788" y="21600"/>
                    </a:moveTo>
                    <a:lnTo>
                      <a:pt x="21600" y="2160"/>
                    </a:lnTo>
                    <a:lnTo>
                      <a:pt x="4447" y="0"/>
                    </a:lnTo>
                    <a:lnTo>
                      <a:pt x="0" y="19440"/>
                    </a:lnTo>
                    <a:lnTo>
                      <a:pt x="3176" y="20520"/>
                    </a:lnTo>
                    <a:lnTo>
                      <a:pt x="6353" y="5400"/>
                    </a:lnTo>
                    <a:lnTo>
                      <a:pt x="10800" y="6480"/>
                    </a:lnTo>
                    <a:lnTo>
                      <a:pt x="8259" y="19440"/>
                    </a:lnTo>
                    <a:lnTo>
                      <a:pt x="10800" y="19440"/>
                    </a:lnTo>
                    <a:lnTo>
                      <a:pt x="13976" y="6480"/>
                    </a:lnTo>
                    <a:lnTo>
                      <a:pt x="17153" y="6480"/>
                    </a:lnTo>
                    <a:lnTo>
                      <a:pt x="14612" y="20520"/>
                    </a:lnTo>
                    <a:lnTo>
                      <a:pt x="17788" y="21600"/>
                    </a:lnTo>
                    <a:close/>
                  </a:path>
                </a:pathLst>
              </a:cu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37" name="Shape 137"/>
              <p:cNvSpPr/>
              <p:nvPr/>
            </p:nvSpPr>
            <p:spPr>
              <a:xfrm>
                <a:off x="26454" y="681152"/>
                <a:ext cx="142876" cy="1238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840" y="9969"/>
                    </a:moveTo>
                    <a:lnTo>
                      <a:pt x="4320" y="6646"/>
                    </a:lnTo>
                    <a:lnTo>
                      <a:pt x="0" y="8308"/>
                    </a:lnTo>
                    <a:lnTo>
                      <a:pt x="8640" y="21600"/>
                    </a:lnTo>
                    <a:lnTo>
                      <a:pt x="11520" y="19938"/>
                    </a:lnTo>
                    <a:lnTo>
                      <a:pt x="5760" y="9969"/>
                    </a:lnTo>
                    <a:lnTo>
                      <a:pt x="17280" y="14954"/>
                    </a:lnTo>
                    <a:lnTo>
                      <a:pt x="21600" y="11631"/>
                    </a:lnTo>
                    <a:lnTo>
                      <a:pt x="12960" y="0"/>
                    </a:lnTo>
                    <a:lnTo>
                      <a:pt x="10080" y="1662"/>
                    </a:lnTo>
                    <a:lnTo>
                      <a:pt x="15840" y="9969"/>
                    </a:lnTo>
                    <a:close/>
                  </a:path>
                </a:pathLst>
              </a:cu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38" name="Shape 138"/>
              <p:cNvSpPr/>
              <p:nvPr/>
            </p:nvSpPr>
            <p:spPr>
              <a:xfrm>
                <a:off x="150279" y="568440"/>
                <a:ext cx="160339" cy="1412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549" y="21600"/>
                    </a:moveTo>
                    <a:lnTo>
                      <a:pt x="13901" y="20144"/>
                    </a:lnTo>
                    <a:lnTo>
                      <a:pt x="10265" y="8494"/>
                    </a:lnTo>
                    <a:lnTo>
                      <a:pt x="19034" y="15775"/>
                    </a:lnTo>
                    <a:lnTo>
                      <a:pt x="21600" y="14319"/>
                    </a:lnTo>
                    <a:lnTo>
                      <a:pt x="17750" y="0"/>
                    </a:lnTo>
                    <a:lnTo>
                      <a:pt x="15184" y="2912"/>
                    </a:lnTo>
                    <a:lnTo>
                      <a:pt x="17750" y="9951"/>
                    </a:lnTo>
                    <a:lnTo>
                      <a:pt x="10265" y="5582"/>
                    </a:lnTo>
                    <a:lnTo>
                      <a:pt x="7699" y="7038"/>
                    </a:lnTo>
                    <a:lnTo>
                      <a:pt x="9624" y="16503"/>
                    </a:lnTo>
                    <a:lnTo>
                      <a:pt x="3850" y="9951"/>
                    </a:lnTo>
                    <a:lnTo>
                      <a:pt x="0" y="12863"/>
                    </a:lnTo>
                    <a:lnTo>
                      <a:pt x="11549" y="21600"/>
                    </a:lnTo>
                    <a:close/>
                  </a:path>
                </a:pathLst>
              </a:cu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39" name="Shape 139"/>
              <p:cNvSpPr/>
              <p:nvPr/>
            </p:nvSpPr>
            <p:spPr>
              <a:xfrm>
                <a:off x="1071029" y="1919402"/>
                <a:ext cx="131764" cy="1238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369" y="21600"/>
                    </a:moveTo>
                    <a:lnTo>
                      <a:pt x="21600" y="13292"/>
                    </a:lnTo>
                    <a:lnTo>
                      <a:pt x="14053" y="0"/>
                    </a:lnTo>
                    <a:lnTo>
                      <a:pt x="0" y="8308"/>
                    </a:lnTo>
                    <a:lnTo>
                      <a:pt x="1561" y="9969"/>
                    </a:lnTo>
                    <a:lnTo>
                      <a:pt x="10930" y="4985"/>
                    </a:lnTo>
                    <a:lnTo>
                      <a:pt x="14053" y="8308"/>
                    </a:lnTo>
                    <a:lnTo>
                      <a:pt x="6246" y="13292"/>
                    </a:lnTo>
                    <a:lnTo>
                      <a:pt x="7807" y="14954"/>
                    </a:lnTo>
                    <a:lnTo>
                      <a:pt x="15614" y="9969"/>
                    </a:lnTo>
                    <a:lnTo>
                      <a:pt x="17176" y="13292"/>
                    </a:lnTo>
                    <a:lnTo>
                      <a:pt x="7807" y="18277"/>
                    </a:lnTo>
                    <a:lnTo>
                      <a:pt x="9369" y="21600"/>
                    </a:lnTo>
                    <a:close/>
                  </a:path>
                </a:pathLst>
              </a:cu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40" name="Shape 140"/>
              <p:cNvSpPr/>
              <p:nvPr/>
            </p:nvSpPr>
            <p:spPr>
              <a:xfrm>
                <a:off x="1488542" y="776402"/>
                <a:ext cx="142876" cy="1143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000"/>
                    </a:moveTo>
                    <a:lnTo>
                      <a:pt x="15840" y="0"/>
                    </a:lnTo>
                    <a:lnTo>
                      <a:pt x="0" y="10800"/>
                    </a:lnTo>
                    <a:lnTo>
                      <a:pt x="5760" y="21600"/>
                    </a:lnTo>
                    <a:lnTo>
                      <a:pt x="8640" y="19800"/>
                    </a:lnTo>
                    <a:lnTo>
                      <a:pt x="4320" y="12600"/>
                    </a:lnTo>
                    <a:lnTo>
                      <a:pt x="8640" y="9000"/>
                    </a:lnTo>
                    <a:lnTo>
                      <a:pt x="12960" y="16200"/>
                    </a:lnTo>
                    <a:lnTo>
                      <a:pt x="14400" y="14400"/>
                    </a:lnTo>
                    <a:lnTo>
                      <a:pt x="11520" y="7200"/>
                    </a:lnTo>
                    <a:lnTo>
                      <a:pt x="14400" y="3600"/>
                    </a:lnTo>
                    <a:lnTo>
                      <a:pt x="18720" y="12600"/>
                    </a:lnTo>
                    <a:lnTo>
                      <a:pt x="21600" y="9000"/>
                    </a:lnTo>
                    <a:close/>
                  </a:path>
                </a:pathLst>
              </a:cu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41" name="Shape 141"/>
              <p:cNvSpPr/>
              <p:nvPr/>
            </p:nvSpPr>
            <p:spPr>
              <a:xfrm>
                <a:off x="1421867" y="671627"/>
                <a:ext cx="142876" cy="1333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080" y="15429"/>
                    </a:moveTo>
                    <a:lnTo>
                      <a:pt x="17280" y="3086"/>
                    </a:lnTo>
                    <a:lnTo>
                      <a:pt x="15840" y="0"/>
                    </a:lnTo>
                    <a:lnTo>
                      <a:pt x="0" y="10800"/>
                    </a:lnTo>
                    <a:lnTo>
                      <a:pt x="1440" y="13886"/>
                    </a:lnTo>
                    <a:lnTo>
                      <a:pt x="12960" y="6171"/>
                    </a:lnTo>
                    <a:lnTo>
                      <a:pt x="4320" y="18514"/>
                    </a:lnTo>
                    <a:lnTo>
                      <a:pt x="5760" y="21600"/>
                    </a:lnTo>
                    <a:lnTo>
                      <a:pt x="21600" y="10800"/>
                    </a:lnTo>
                    <a:lnTo>
                      <a:pt x="20160" y="7714"/>
                    </a:lnTo>
                    <a:lnTo>
                      <a:pt x="10080" y="15429"/>
                    </a:lnTo>
                    <a:close/>
                  </a:path>
                </a:pathLst>
              </a:cu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42" name="Shape 142"/>
              <p:cNvSpPr/>
              <p:nvPr/>
            </p:nvSpPr>
            <p:spPr>
              <a:xfrm>
                <a:off x="7404" y="2451215"/>
                <a:ext cx="9526" cy="190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43" name="Shape 143"/>
              <p:cNvSpPr/>
              <p:nvPr/>
            </p:nvSpPr>
            <p:spPr>
              <a:xfrm>
                <a:off x="7404" y="416040"/>
                <a:ext cx="47626" cy="762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960" y="21600"/>
                    </a:moveTo>
                    <a:lnTo>
                      <a:pt x="21600" y="18900"/>
                    </a:lnTo>
                    <a:lnTo>
                      <a:pt x="0" y="0"/>
                    </a:lnTo>
                    <a:lnTo>
                      <a:pt x="0" y="10800"/>
                    </a:lnTo>
                    <a:lnTo>
                      <a:pt x="12960" y="21600"/>
                    </a:lnTo>
                    <a:close/>
                  </a:path>
                </a:pathLst>
              </a:cu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44" name="Shape 144"/>
              <p:cNvSpPr/>
              <p:nvPr/>
            </p:nvSpPr>
            <p:spPr>
              <a:xfrm>
                <a:off x="7404" y="2460740"/>
                <a:ext cx="57151" cy="1047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4400" y="0"/>
                    </a:lnTo>
                    <a:lnTo>
                      <a:pt x="0" y="11782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45" name="Shape 145"/>
              <p:cNvSpPr/>
              <p:nvPr/>
            </p:nvSpPr>
            <p:spPr>
              <a:xfrm rot="244925">
                <a:off x="1864779" y="1441564"/>
                <a:ext cx="255589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46" name="Shape 146"/>
              <p:cNvSpPr/>
              <p:nvPr/>
            </p:nvSpPr>
            <p:spPr>
              <a:xfrm rot="16001411">
                <a:off x="456667" y="147752"/>
                <a:ext cx="219076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47" name="Shape 147"/>
              <p:cNvSpPr/>
              <p:nvPr/>
            </p:nvSpPr>
            <p:spPr>
              <a:xfrm>
                <a:off x="216954" y="2034160"/>
                <a:ext cx="224302" cy="2424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94" h="21419" extrusionOk="0">
                    <a:moveTo>
                      <a:pt x="0" y="14125"/>
                    </a:moveTo>
                    <a:cubicBezTo>
                      <a:pt x="900" y="19455"/>
                      <a:pt x="3750" y="21419"/>
                      <a:pt x="8850" y="21419"/>
                    </a:cubicBezTo>
                    <a:cubicBezTo>
                      <a:pt x="16650" y="21138"/>
                      <a:pt x="15900" y="18053"/>
                      <a:pt x="17550" y="16650"/>
                    </a:cubicBezTo>
                    <a:cubicBezTo>
                      <a:pt x="17850" y="8375"/>
                      <a:pt x="12600" y="11601"/>
                      <a:pt x="9300" y="7533"/>
                    </a:cubicBezTo>
                    <a:cubicBezTo>
                      <a:pt x="8850" y="5710"/>
                      <a:pt x="11700" y="1362"/>
                      <a:pt x="15600" y="4588"/>
                    </a:cubicBezTo>
                    <a:cubicBezTo>
                      <a:pt x="16200" y="5570"/>
                      <a:pt x="16650" y="6972"/>
                      <a:pt x="17550" y="7253"/>
                    </a:cubicBezTo>
                    <a:cubicBezTo>
                      <a:pt x="18450" y="7533"/>
                      <a:pt x="21600" y="7533"/>
                      <a:pt x="21150" y="6411"/>
                    </a:cubicBezTo>
                    <a:cubicBezTo>
                      <a:pt x="20700" y="5289"/>
                      <a:pt x="18900" y="520"/>
                      <a:pt x="14550" y="100"/>
                    </a:cubicBezTo>
                    <a:cubicBezTo>
                      <a:pt x="11550" y="-181"/>
                      <a:pt x="7200" y="-181"/>
                      <a:pt x="5400" y="4448"/>
                    </a:cubicBezTo>
                    <a:cubicBezTo>
                      <a:pt x="2250" y="12302"/>
                      <a:pt x="12450" y="10900"/>
                      <a:pt x="13500" y="14827"/>
                    </a:cubicBezTo>
                    <a:cubicBezTo>
                      <a:pt x="14400" y="18053"/>
                      <a:pt x="5100" y="20437"/>
                      <a:pt x="4200" y="13985"/>
                    </a:cubicBezTo>
                    <a:cubicBezTo>
                      <a:pt x="1800" y="14406"/>
                      <a:pt x="2250" y="13564"/>
                      <a:pt x="0" y="14125"/>
                    </a:cubicBezTo>
                    <a:close/>
                  </a:path>
                </a:pathLst>
              </a:cu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48" name="Shape 148"/>
              <p:cNvSpPr/>
              <p:nvPr/>
            </p:nvSpPr>
            <p:spPr>
              <a:xfrm rot="18742963">
                <a:off x="978830" y="1997912"/>
                <a:ext cx="105920" cy="1086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94" h="21419" extrusionOk="0">
                    <a:moveTo>
                      <a:pt x="0" y="14125"/>
                    </a:moveTo>
                    <a:cubicBezTo>
                      <a:pt x="900" y="19455"/>
                      <a:pt x="3750" y="21419"/>
                      <a:pt x="8850" y="21419"/>
                    </a:cubicBezTo>
                    <a:cubicBezTo>
                      <a:pt x="16650" y="21138"/>
                      <a:pt x="15900" y="18053"/>
                      <a:pt x="17550" y="16650"/>
                    </a:cubicBezTo>
                    <a:cubicBezTo>
                      <a:pt x="16950" y="6411"/>
                      <a:pt x="12600" y="11601"/>
                      <a:pt x="9300" y="7533"/>
                    </a:cubicBezTo>
                    <a:cubicBezTo>
                      <a:pt x="8850" y="5710"/>
                      <a:pt x="11700" y="1362"/>
                      <a:pt x="15600" y="4588"/>
                    </a:cubicBezTo>
                    <a:cubicBezTo>
                      <a:pt x="16200" y="5570"/>
                      <a:pt x="16650" y="6972"/>
                      <a:pt x="17550" y="7253"/>
                    </a:cubicBezTo>
                    <a:cubicBezTo>
                      <a:pt x="18450" y="7533"/>
                      <a:pt x="21600" y="7533"/>
                      <a:pt x="21150" y="6411"/>
                    </a:cubicBezTo>
                    <a:cubicBezTo>
                      <a:pt x="20700" y="5289"/>
                      <a:pt x="18900" y="520"/>
                      <a:pt x="14550" y="100"/>
                    </a:cubicBezTo>
                    <a:cubicBezTo>
                      <a:pt x="11550" y="-181"/>
                      <a:pt x="7200" y="-181"/>
                      <a:pt x="5400" y="4448"/>
                    </a:cubicBezTo>
                    <a:cubicBezTo>
                      <a:pt x="2250" y="12302"/>
                      <a:pt x="12450" y="10900"/>
                      <a:pt x="13500" y="14827"/>
                    </a:cubicBezTo>
                    <a:cubicBezTo>
                      <a:pt x="14400" y="18053"/>
                      <a:pt x="5100" y="20437"/>
                      <a:pt x="4200" y="13985"/>
                    </a:cubicBezTo>
                    <a:cubicBezTo>
                      <a:pt x="1800" y="14406"/>
                      <a:pt x="2250" y="13564"/>
                      <a:pt x="0" y="14125"/>
                    </a:cubicBezTo>
                    <a:close/>
                  </a:path>
                </a:pathLst>
              </a:cu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49" name="Shape 149"/>
              <p:cNvSpPr/>
              <p:nvPr/>
            </p:nvSpPr>
            <p:spPr>
              <a:xfrm>
                <a:off x="369354" y="333490"/>
                <a:ext cx="552451" cy="20193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7814" y="9883"/>
                    </a:lnTo>
                    <a:lnTo>
                      <a:pt x="21600" y="21600"/>
                    </a:lnTo>
                    <a:lnTo>
                      <a:pt x="3352" y="11479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5B5D6B"/>
                  </a:gs>
                  <a:gs pos="100000">
                    <a:srgbClr val="585A67"/>
                  </a:gs>
                </a:gsLst>
                <a:lin ang="189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50" name="Shape 150"/>
              <p:cNvSpPr/>
              <p:nvPr/>
            </p:nvSpPr>
            <p:spPr>
              <a:xfrm rot="19915651">
                <a:off x="466192" y="1197090"/>
                <a:ext cx="350838" cy="2762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0000"/>
                  </a:gs>
                  <a:gs pos="100000">
                    <a:srgbClr val="525461"/>
                  </a:gs>
                </a:gsLst>
                <a:lin ang="189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</p:grpSp>
      <p:sp>
        <p:nvSpPr>
          <p:cNvPr id="153" name="Shape 153"/>
          <p:cNvSpPr>
            <a:spLocks noGrp="1"/>
          </p:cNvSpPr>
          <p:nvPr>
            <p:ph type="sldNum" sz="quarter" idx="2"/>
          </p:nvPr>
        </p:nvSpPr>
        <p:spPr>
          <a:xfrm>
            <a:off x="6553200" y="6245225"/>
            <a:ext cx="2289175" cy="226985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  <p:sp>
        <p:nvSpPr>
          <p:cNvPr id="154" name="Shape 154"/>
          <p:cNvSpPr>
            <a:spLocks noGrp="1"/>
          </p:cNvSpPr>
          <p:nvPr>
            <p:ph type="title"/>
          </p:nvPr>
        </p:nvSpPr>
        <p:spPr>
          <a:xfrm>
            <a:off x="301625" y="0"/>
            <a:ext cx="8540750" cy="160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FFFFCC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155" name="Shape 155"/>
          <p:cNvSpPr>
            <a:spLocks noGrp="1"/>
          </p:cNvSpPr>
          <p:nvPr>
            <p:ph type="body" idx="1"/>
          </p:nvPr>
        </p:nvSpPr>
        <p:spPr>
          <a:xfrm>
            <a:off x="301625" y="1600200"/>
            <a:ext cx="854075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 spd="med"/>
  <p:txStyles>
    <p:titleStyle>
      <a:lvl1pPr algn="ctr">
        <a:defRPr sz="4400">
          <a:solidFill>
            <a:srgbClr val="FFFFCC"/>
          </a:solidFill>
          <a:effectLst>
            <a:outerShdw blurRad="12700" dist="25400" dir="2700000" rotWithShape="0">
              <a:srgbClr val="000000"/>
            </a:outerShdw>
          </a:effectLst>
          <a:latin typeface="Tahoma"/>
          <a:ea typeface="Tahoma"/>
          <a:cs typeface="Tahoma"/>
          <a:sym typeface="Tahoma"/>
        </a:defRPr>
      </a:lvl1pPr>
      <a:lvl2pPr algn="ctr">
        <a:defRPr sz="4400">
          <a:solidFill>
            <a:srgbClr val="FFFFCC"/>
          </a:solidFill>
          <a:effectLst>
            <a:outerShdw blurRad="12700" dist="25400" dir="2700000" rotWithShape="0">
              <a:srgbClr val="000000"/>
            </a:outerShdw>
          </a:effectLst>
          <a:latin typeface="Tahoma"/>
          <a:ea typeface="Tahoma"/>
          <a:cs typeface="Tahoma"/>
          <a:sym typeface="Tahoma"/>
        </a:defRPr>
      </a:lvl2pPr>
      <a:lvl3pPr algn="ctr">
        <a:defRPr sz="4400">
          <a:solidFill>
            <a:srgbClr val="FFFFCC"/>
          </a:solidFill>
          <a:effectLst>
            <a:outerShdw blurRad="12700" dist="25400" dir="2700000" rotWithShape="0">
              <a:srgbClr val="000000"/>
            </a:outerShdw>
          </a:effectLst>
          <a:latin typeface="Tahoma"/>
          <a:ea typeface="Tahoma"/>
          <a:cs typeface="Tahoma"/>
          <a:sym typeface="Tahoma"/>
        </a:defRPr>
      </a:lvl3pPr>
      <a:lvl4pPr algn="ctr">
        <a:defRPr sz="4400">
          <a:solidFill>
            <a:srgbClr val="FFFFCC"/>
          </a:solidFill>
          <a:effectLst>
            <a:outerShdw blurRad="12700" dist="25400" dir="2700000" rotWithShape="0">
              <a:srgbClr val="000000"/>
            </a:outerShdw>
          </a:effectLst>
          <a:latin typeface="Tahoma"/>
          <a:ea typeface="Tahoma"/>
          <a:cs typeface="Tahoma"/>
          <a:sym typeface="Tahoma"/>
        </a:defRPr>
      </a:lvl4pPr>
      <a:lvl5pPr algn="ctr">
        <a:defRPr sz="4400">
          <a:solidFill>
            <a:srgbClr val="FFFFCC"/>
          </a:solidFill>
          <a:effectLst>
            <a:outerShdw blurRad="12700" dist="25400" dir="2700000" rotWithShape="0">
              <a:srgbClr val="000000"/>
            </a:outerShdw>
          </a:effectLst>
          <a:latin typeface="Tahoma"/>
          <a:ea typeface="Tahoma"/>
          <a:cs typeface="Tahoma"/>
          <a:sym typeface="Tahoma"/>
        </a:defRPr>
      </a:lvl5pPr>
      <a:lvl6pPr indent="457200" algn="ctr">
        <a:defRPr sz="4400">
          <a:solidFill>
            <a:srgbClr val="FFFFCC"/>
          </a:solidFill>
          <a:effectLst>
            <a:outerShdw blurRad="12700" dist="25400" dir="2700000" rotWithShape="0">
              <a:srgbClr val="000000"/>
            </a:outerShdw>
          </a:effectLst>
          <a:latin typeface="Tahoma"/>
          <a:ea typeface="Tahoma"/>
          <a:cs typeface="Tahoma"/>
          <a:sym typeface="Tahoma"/>
        </a:defRPr>
      </a:lvl6pPr>
      <a:lvl7pPr indent="914400" algn="ctr">
        <a:defRPr sz="4400">
          <a:solidFill>
            <a:srgbClr val="FFFFCC"/>
          </a:solidFill>
          <a:effectLst>
            <a:outerShdw blurRad="12700" dist="25400" dir="2700000" rotWithShape="0">
              <a:srgbClr val="000000"/>
            </a:outerShdw>
          </a:effectLst>
          <a:latin typeface="Tahoma"/>
          <a:ea typeface="Tahoma"/>
          <a:cs typeface="Tahoma"/>
          <a:sym typeface="Tahoma"/>
        </a:defRPr>
      </a:lvl7pPr>
      <a:lvl8pPr indent="1371600" algn="ctr">
        <a:defRPr sz="4400">
          <a:solidFill>
            <a:srgbClr val="FFFFCC"/>
          </a:solidFill>
          <a:effectLst>
            <a:outerShdw blurRad="12700" dist="25400" dir="2700000" rotWithShape="0">
              <a:srgbClr val="000000"/>
            </a:outerShdw>
          </a:effectLst>
          <a:latin typeface="Tahoma"/>
          <a:ea typeface="Tahoma"/>
          <a:cs typeface="Tahoma"/>
          <a:sym typeface="Tahoma"/>
        </a:defRPr>
      </a:lvl8pPr>
      <a:lvl9pPr indent="1828800" algn="ctr">
        <a:defRPr sz="4400">
          <a:solidFill>
            <a:srgbClr val="FFFFCC"/>
          </a:solidFill>
          <a:effectLst>
            <a:outerShdw blurRad="12700" dist="25400" dir="2700000" rotWithShape="0">
              <a:srgbClr val="000000"/>
            </a:outerShdw>
          </a:effectLst>
          <a:latin typeface="Tahoma"/>
          <a:ea typeface="Tahoma"/>
          <a:cs typeface="Tahoma"/>
          <a:sym typeface="Tahoma"/>
        </a:defRPr>
      </a:lvl9pPr>
    </p:titleStyle>
    <p:bodyStyle>
      <a:lvl1pPr marL="342900" indent="-342900">
        <a:spcBef>
          <a:spcPts val="700"/>
        </a:spcBef>
        <a:buClr>
          <a:srgbClr val="A3C145"/>
        </a:buClr>
        <a:buSzPct val="80000"/>
        <a:buFont typeface="Arial"/>
        <a:buChar char="►"/>
        <a:defRPr sz="3200">
          <a:solidFill>
            <a:srgbClr val="FFFFFF"/>
          </a:solidFill>
          <a:effectLst>
            <a:outerShdw blurRad="12700" dist="25400" dir="2700000" rotWithShape="0">
              <a:srgbClr val="000000"/>
            </a:outerShdw>
          </a:effectLst>
          <a:latin typeface="Tahoma"/>
          <a:ea typeface="Tahoma"/>
          <a:cs typeface="Tahoma"/>
          <a:sym typeface="Tahoma"/>
        </a:defRPr>
      </a:lvl1pPr>
      <a:lvl2pPr marL="783771" indent="-326571">
        <a:spcBef>
          <a:spcPts val="700"/>
        </a:spcBef>
        <a:buClr>
          <a:srgbClr val="A3C145"/>
        </a:buClr>
        <a:buSzPct val="100000"/>
        <a:buFont typeface="Arial"/>
        <a:buChar char="▪"/>
        <a:defRPr sz="3200">
          <a:solidFill>
            <a:srgbClr val="FFFFFF"/>
          </a:solidFill>
          <a:effectLst>
            <a:outerShdw blurRad="12700" dist="25400" dir="2700000" rotWithShape="0">
              <a:srgbClr val="000000"/>
            </a:outerShdw>
          </a:effectLst>
          <a:latin typeface="Tahoma"/>
          <a:ea typeface="Tahoma"/>
          <a:cs typeface="Tahoma"/>
          <a:sym typeface="Tahoma"/>
        </a:defRPr>
      </a:lvl2pPr>
      <a:lvl3pPr marL="1219200" indent="-304800">
        <a:spcBef>
          <a:spcPts val="700"/>
        </a:spcBef>
        <a:buClr>
          <a:srgbClr val="A3C145"/>
        </a:buClr>
        <a:buSzPct val="80000"/>
        <a:buFont typeface="Arial"/>
        <a:buChar char="►"/>
        <a:defRPr sz="3200">
          <a:solidFill>
            <a:srgbClr val="FFFFFF"/>
          </a:solidFill>
          <a:effectLst>
            <a:outerShdw blurRad="12700" dist="25400" dir="2700000" rotWithShape="0">
              <a:srgbClr val="000000"/>
            </a:outerShdw>
          </a:effectLst>
          <a:latin typeface="Tahoma"/>
          <a:ea typeface="Tahoma"/>
          <a:cs typeface="Tahoma"/>
          <a:sym typeface="Tahoma"/>
        </a:defRPr>
      </a:lvl3pPr>
      <a:lvl4pPr marL="1737360" indent="-365760">
        <a:spcBef>
          <a:spcPts val="700"/>
        </a:spcBef>
        <a:buClr>
          <a:srgbClr val="A3C145"/>
        </a:buClr>
        <a:buSzPct val="100000"/>
        <a:buFont typeface="Arial"/>
        <a:buChar char="▪"/>
        <a:defRPr sz="3200">
          <a:solidFill>
            <a:srgbClr val="FFFFFF"/>
          </a:solidFill>
          <a:effectLst>
            <a:outerShdw blurRad="12700" dist="25400" dir="2700000" rotWithShape="0">
              <a:srgbClr val="000000"/>
            </a:outerShdw>
          </a:effectLst>
          <a:latin typeface="Tahoma"/>
          <a:ea typeface="Tahoma"/>
          <a:cs typeface="Tahoma"/>
          <a:sym typeface="Tahoma"/>
        </a:defRPr>
      </a:lvl4pPr>
      <a:lvl5pPr marL="2235200" indent="-406400">
        <a:spcBef>
          <a:spcPts val="700"/>
        </a:spcBef>
        <a:buClr>
          <a:srgbClr val="A3C145"/>
        </a:buClr>
        <a:buSzPct val="80000"/>
        <a:buFont typeface="Arial"/>
        <a:buChar char="►"/>
        <a:defRPr sz="3200">
          <a:solidFill>
            <a:srgbClr val="FFFFFF"/>
          </a:solidFill>
          <a:effectLst>
            <a:outerShdw blurRad="12700" dist="25400" dir="2700000" rotWithShape="0">
              <a:srgbClr val="000000"/>
            </a:outerShdw>
          </a:effectLst>
          <a:latin typeface="Tahoma"/>
          <a:ea typeface="Tahoma"/>
          <a:cs typeface="Tahoma"/>
          <a:sym typeface="Tahoma"/>
        </a:defRPr>
      </a:lvl5pPr>
      <a:lvl6pPr marL="2692400" indent="-406400">
        <a:spcBef>
          <a:spcPts val="700"/>
        </a:spcBef>
        <a:buClr>
          <a:srgbClr val="A3C145"/>
        </a:buClr>
        <a:buSzPct val="80000"/>
        <a:buFont typeface="Arial"/>
        <a:buChar char="•"/>
        <a:defRPr sz="3200">
          <a:solidFill>
            <a:srgbClr val="FFFFFF"/>
          </a:solidFill>
          <a:effectLst>
            <a:outerShdw blurRad="12700" dist="25400" dir="2700000" rotWithShape="0">
              <a:srgbClr val="000000"/>
            </a:outerShdw>
          </a:effectLst>
          <a:latin typeface="Tahoma"/>
          <a:ea typeface="Tahoma"/>
          <a:cs typeface="Tahoma"/>
          <a:sym typeface="Tahoma"/>
        </a:defRPr>
      </a:lvl6pPr>
      <a:lvl7pPr marL="3149600" indent="-406400">
        <a:spcBef>
          <a:spcPts val="700"/>
        </a:spcBef>
        <a:buClr>
          <a:srgbClr val="A3C145"/>
        </a:buClr>
        <a:buSzPct val="80000"/>
        <a:buFont typeface="Arial"/>
        <a:buChar char="•"/>
        <a:defRPr sz="3200">
          <a:solidFill>
            <a:srgbClr val="FFFFFF"/>
          </a:solidFill>
          <a:effectLst>
            <a:outerShdw blurRad="12700" dist="25400" dir="2700000" rotWithShape="0">
              <a:srgbClr val="000000"/>
            </a:outerShdw>
          </a:effectLst>
          <a:latin typeface="Tahoma"/>
          <a:ea typeface="Tahoma"/>
          <a:cs typeface="Tahoma"/>
          <a:sym typeface="Tahoma"/>
        </a:defRPr>
      </a:lvl7pPr>
      <a:lvl8pPr marL="3606800" indent="-406400">
        <a:spcBef>
          <a:spcPts val="700"/>
        </a:spcBef>
        <a:buClr>
          <a:srgbClr val="A3C145"/>
        </a:buClr>
        <a:buSzPct val="80000"/>
        <a:buFont typeface="Arial"/>
        <a:buChar char="•"/>
        <a:defRPr sz="3200">
          <a:solidFill>
            <a:srgbClr val="FFFFFF"/>
          </a:solidFill>
          <a:effectLst>
            <a:outerShdw blurRad="12700" dist="25400" dir="2700000" rotWithShape="0">
              <a:srgbClr val="000000"/>
            </a:outerShdw>
          </a:effectLst>
          <a:latin typeface="Tahoma"/>
          <a:ea typeface="Tahoma"/>
          <a:cs typeface="Tahoma"/>
          <a:sym typeface="Tahoma"/>
        </a:defRPr>
      </a:lvl8pPr>
      <a:lvl9pPr marL="4064000" indent="-406400">
        <a:spcBef>
          <a:spcPts val="700"/>
        </a:spcBef>
        <a:buClr>
          <a:srgbClr val="A3C145"/>
        </a:buClr>
        <a:buSzPct val="80000"/>
        <a:buFont typeface="Arial"/>
        <a:buChar char="•"/>
        <a:defRPr sz="3200">
          <a:solidFill>
            <a:srgbClr val="FFFFFF"/>
          </a:solidFill>
          <a:effectLst>
            <a:outerShdw blurRad="12700" dist="25400" dir="2700000" rotWithShape="0">
              <a:srgbClr val="000000"/>
            </a:outerShdw>
          </a:effectLst>
          <a:latin typeface="Tahoma"/>
          <a:ea typeface="Tahoma"/>
          <a:cs typeface="Tahoma"/>
          <a:sym typeface="Tahoma"/>
        </a:defRPr>
      </a:lvl9pPr>
    </p:bodyStyle>
    <p:otherStyle>
      <a:lvl1pPr algn="r">
        <a:defRPr sz="1000"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indent="457200" algn="r">
        <a:defRPr sz="1000"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indent="914400" algn="r">
        <a:defRPr sz="1000"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indent="1371600" algn="r">
        <a:defRPr sz="1000"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indent="1828800" algn="r">
        <a:defRPr sz="1000"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algn="r">
        <a:defRPr sz="1000"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algn="r">
        <a:defRPr sz="1000"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algn="r">
        <a:defRPr sz="1000"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algn="r">
        <a:defRPr sz="1000"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image.png"/>
          <p:cNvPicPr/>
          <p:nvPr/>
        </p:nvPicPr>
        <p:blipFill>
          <a:blip r:embed="rId2" cstate="print">
            <a:extLst/>
          </a:blip>
          <a:srcRect t="1442"/>
          <a:stretch>
            <a:fillRect/>
          </a:stretch>
        </p:blipFill>
        <p:spPr>
          <a:xfrm>
            <a:off x="0" y="1219200"/>
            <a:ext cx="9144000" cy="5120937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Shape 178"/>
          <p:cNvSpPr>
            <a:spLocks noGrp="1"/>
          </p:cNvSpPr>
          <p:nvPr>
            <p:ph type="title"/>
          </p:nvPr>
        </p:nvSpPr>
        <p:spPr>
          <a:xfrm>
            <a:off x="301625" y="228599"/>
            <a:ext cx="8540750" cy="114300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>
                <a:latin typeface="Papyrus"/>
                <a:ea typeface="Papyrus"/>
                <a:cs typeface="Papyrus"/>
                <a:sym typeface="Papyrus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FFFFCC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Paul’s Missionary Journeys</a:t>
            </a:r>
          </a:p>
        </p:txBody>
      </p:sp>
      <p:sp>
        <p:nvSpPr>
          <p:cNvPr id="179" name="Shape 179"/>
          <p:cNvSpPr/>
          <p:nvPr/>
        </p:nvSpPr>
        <p:spPr>
          <a:xfrm>
            <a:off x="2133600" y="5729287"/>
            <a:ext cx="2895600" cy="37084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000"/>
              </a:spcBef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t>Roman Empire ca. 50 A.D.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image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1219200"/>
            <a:ext cx="9144000" cy="5195888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Shape 182"/>
          <p:cNvSpPr>
            <a:spLocks noGrp="1"/>
          </p:cNvSpPr>
          <p:nvPr>
            <p:ph type="title"/>
          </p:nvPr>
        </p:nvSpPr>
        <p:spPr>
          <a:xfrm>
            <a:off x="301625" y="76199"/>
            <a:ext cx="8540750" cy="114300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 defTabSz="676655">
              <a:defRPr sz="1800">
                <a:solidFill>
                  <a:srgbClr val="000000"/>
                </a:solidFill>
                <a:effectLst/>
              </a:defRPr>
            </a:pPr>
            <a:r>
              <a:rPr sz="3256">
                <a:solidFill>
                  <a:srgbClr val="FFFFCC"/>
                </a:solidFill>
                <a:effectLst>
                  <a:outerShdw blurRad="9398" dist="18796" dir="2700000" rotWithShape="0">
                    <a:srgbClr val="000000"/>
                  </a:outerShdw>
                </a:effectLst>
                <a:latin typeface="Papyrus"/>
                <a:ea typeface="Papyrus"/>
                <a:cs typeface="Papyrus"/>
                <a:sym typeface="Papyrus"/>
              </a:rPr>
              <a:t>Journey #1 (12 months)</a:t>
            </a:r>
            <a:br>
              <a:rPr sz="3256">
                <a:solidFill>
                  <a:srgbClr val="FFFFCC"/>
                </a:solidFill>
                <a:effectLst>
                  <a:outerShdw blurRad="9398" dist="18796" dir="2700000" rotWithShape="0">
                    <a:srgbClr val="000000"/>
                  </a:outerShdw>
                </a:effectLst>
                <a:latin typeface="Papyrus"/>
                <a:ea typeface="Papyrus"/>
                <a:cs typeface="Papyrus"/>
                <a:sym typeface="Papyrus"/>
              </a:rPr>
            </a:br>
            <a:r>
              <a:rPr sz="2072">
                <a:solidFill>
                  <a:srgbClr val="FFFFCC"/>
                </a:solidFill>
                <a:effectLst>
                  <a:outerShdw blurRad="9398" dist="18796" dir="2700000" rotWithShape="0">
                    <a:srgbClr val="000000"/>
                  </a:outerShdw>
                </a:effectLst>
                <a:latin typeface="Papyrus"/>
                <a:ea typeface="Papyrus"/>
                <a:cs typeface="Papyrus"/>
                <a:sym typeface="Papyrus"/>
              </a:rPr>
              <a:t>Acts 13-14</a:t>
            </a:r>
          </a:p>
        </p:txBody>
      </p:sp>
      <p:sp>
        <p:nvSpPr>
          <p:cNvPr id="183" name="Shape 183"/>
          <p:cNvSpPr>
            <a:spLocks noGrp="1"/>
          </p:cNvSpPr>
          <p:nvPr>
            <p:ph type="body" idx="1"/>
          </p:nvPr>
        </p:nvSpPr>
        <p:spPr>
          <a:xfrm>
            <a:off x="0" y="1143000"/>
            <a:ext cx="5562600" cy="5562600"/>
          </a:xfrm>
          <a:prstGeom prst="rect">
            <a:avLst/>
          </a:prstGeom>
          <a:gradFill>
            <a:gsLst>
              <a:gs pos="0">
                <a:srgbClr val="462F76">
                  <a:alpha val="50000"/>
                </a:srgbClr>
              </a:gs>
              <a:gs pos="100000">
                <a:srgbClr val="9966FF">
                  <a:alpha val="50999"/>
                </a:srgbClr>
              </a:gs>
            </a:gsLst>
            <a:lin ang="16200000"/>
          </a:gradFill>
        </p:spPr>
        <p:txBody>
          <a:bodyPr lIns="0" tIns="0" rIns="0" bIns="0">
            <a:normAutofit/>
          </a:bodyPr>
          <a:lstStyle/>
          <a:p>
            <a:pPr marL="391885" lvl="0" indent="-391885">
              <a:lnSpc>
                <a:spcPct val="80000"/>
              </a:lnSpc>
              <a:buClr>
                <a:srgbClr val="0033CC"/>
              </a:buClr>
              <a:buSzPct val="100000"/>
              <a:defRPr sz="1800">
                <a:solidFill>
                  <a:srgbClr val="000000"/>
                </a:solidFill>
                <a:effectLst/>
              </a:defRPr>
            </a:pPr>
            <a:r>
              <a:rPr sz="3200"/>
              <a:t>CYPRUS </a:t>
            </a:r>
            <a:r>
              <a:rPr sz="2000"/>
              <a:t>– whole island receives gospel in </a:t>
            </a:r>
            <a:r>
              <a:rPr sz="2000">
                <a:solidFill>
                  <a:srgbClr val="0033CC"/>
                </a:solidFill>
              </a:rPr>
              <a:t>2 months</a:t>
            </a:r>
            <a:r>
              <a:rPr sz="2000"/>
              <a:t> via gospel &amp; signs</a:t>
            </a:r>
          </a:p>
          <a:p>
            <a:pPr marL="391885" lvl="0" indent="-391885">
              <a:lnSpc>
                <a:spcPct val="80000"/>
              </a:lnSpc>
              <a:buClr>
                <a:srgbClr val="0033CC"/>
              </a:buClr>
              <a:buSzPct val="100000"/>
              <a:defRPr sz="1800">
                <a:solidFill>
                  <a:srgbClr val="000000"/>
                </a:solidFill>
                <a:effectLst/>
              </a:defRPr>
            </a:pPr>
            <a:r>
              <a:rPr sz="3200"/>
              <a:t>PHRYGIA – </a:t>
            </a:r>
            <a:r>
              <a:rPr sz="2000"/>
              <a:t>less than </a:t>
            </a:r>
            <a:r>
              <a:rPr sz="2000">
                <a:solidFill>
                  <a:srgbClr val="0033CC"/>
                </a:solidFill>
              </a:rPr>
              <a:t>1 month</a:t>
            </a:r>
          </a:p>
          <a:p>
            <a:pPr marL="671512" lvl="1" indent="-214312">
              <a:lnSpc>
                <a:spcPct val="80000"/>
              </a:lnSpc>
              <a:spcBef>
                <a:spcPts val="400"/>
              </a:spcBef>
              <a:buClr>
                <a:srgbClr val="0033CC"/>
              </a:buClr>
              <a:buFont typeface="Wingdings"/>
              <a:defRPr sz="1800">
                <a:solidFill>
                  <a:srgbClr val="000000"/>
                </a:solidFill>
                <a:effectLst/>
              </a:defRPr>
            </a:pPr>
            <a:r>
              <a:t>Paul targets capital city – </a:t>
            </a:r>
            <a:r>
              <a:rPr>
                <a:latin typeface="Tahoma Negreta"/>
                <a:ea typeface="Tahoma Negreta"/>
                <a:cs typeface="Tahoma Negreta"/>
                <a:sym typeface="Tahoma Negreta"/>
              </a:rPr>
              <a:t>PISIDIAN ANTIOCH</a:t>
            </a:r>
          </a:p>
          <a:p>
            <a:pPr marL="671512" lvl="1" indent="-214312">
              <a:lnSpc>
                <a:spcPct val="80000"/>
              </a:lnSpc>
              <a:spcBef>
                <a:spcPts val="400"/>
              </a:spcBef>
              <a:buClr>
                <a:srgbClr val="0033CC"/>
              </a:buClr>
              <a:buFont typeface="Wingdings"/>
              <a:defRPr sz="1800">
                <a:solidFill>
                  <a:srgbClr val="000000"/>
                </a:solidFill>
                <a:effectLst/>
              </a:defRPr>
            </a:pPr>
            <a:r>
              <a:t>Movement results through </a:t>
            </a:r>
            <a:r>
              <a:rPr u="sng"/>
              <a:t>whole region</a:t>
            </a:r>
          </a:p>
          <a:p>
            <a:pPr marL="671512" lvl="1" indent="-214312">
              <a:lnSpc>
                <a:spcPct val="80000"/>
              </a:lnSpc>
              <a:spcBef>
                <a:spcPts val="400"/>
              </a:spcBef>
              <a:buClr>
                <a:srgbClr val="0033CC"/>
              </a:buClr>
              <a:buFont typeface="Wingdings"/>
              <a:defRPr sz="1800">
                <a:solidFill>
                  <a:srgbClr val="000000"/>
                </a:solidFill>
                <a:effectLst/>
              </a:defRPr>
            </a:pPr>
            <a:r>
              <a:t>Joy-filled discipled</a:t>
            </a:r>
          </a:p>
          <a:p>
            <a:pPr marL="671512" lvl="1" indent="-214312">
              <a:lnSpc>
                <a:spcPct val="80000"/>
              </a:lnSpc>
              <a:spcBef>
                <a:spcPts val="400"/>
              </a:spcBef>
              <a:buClr>
                <a:srgbClr val="0033CC"/>
              </a:buClr>
              <a:buFont typeface="Wingdings"/>
              <a:defRPr sz="1800">
                <a:solidFill>
                  <a:srgbClr val="000000"/>
                </a:solidFill>
                <a:effectLst/>
              </a:defRPr>
            </a:pPr>
            <a:r>
              <a:t>Paul run out by persecution</a:t>
            </a:r>
          </a:p>
          <a:p>
            <a:pPr marL="391885" lvl="0" indent="-391885">
              <a:lnSpc>
                <a:spcPct val="80000"/>
              </a:lnSpc>
              <a:buClr>
                <a:srgbClr val="0033CC"/>
              </a:buClr>
              <a:buSzPct val="100000"/>
              <a:defRPr sz="1800">
                <a:solidFill>
                  <a:srgbClr val="000000"/>
                </a:solidFill>
                <a:effectLst/>
              </a:defRPr>
            </a:pPr>
            <a:r>
              <a:rPr sz="3200"/>
              <a:t>GALATIA – </a:t>
            </a:r>
            <a:r>
              <a:rPr sz="2000">
                <a:solidFill>
                  <a:srgbClr val="0033CC"/>
                </a:solidFill>
              </a:rPr>
              <a:t>3-4 months</a:t>
            </a:r>
          </a:p>
          <a:p>
            <a:pPr marL="671512" lvl="1" indent="-214312">
              <a:lnSpc>
                <a:spcPct val="80000"/>
              </a:lnSpc>
              <a:spcBef>
                <a:spcPts val="400"/>
              </a:spcBef>
              <a:buClr>
                <a:srgbClr val="0033CC"/>
              </a:buClr>
              <a:buFont typeface="Wingdings"/>
              <a:defRPr sz="1800">
                <a:solidFill>
                  <a:srgbClr val="000000"/>
                </a:solidFill>
                <a:effectLst/>
              </a:defRPr>
            </a:pPr>
            <a:r>
              <a:rPr>
                <a:latin typeface="Tahoma Negreta"/>
                <a:ea typeface="Tahoma Negreta"/>
                <a:cs typeface="Tahoma Negreta"/>
                <a:sym typeface="Tahoma Negreta"/>
              </a:rPr>
              <a:t>ICONIUM</a:t>
            </a:r>
            <a:r>
              <a:t> – large number believe via bold witness &amp; signs; run out by persecution.</a:t>
            </a:r>
          </a:p>
          <a:p>
            <a:pPr marL="671512" lvl="1" indent="-214312">
              <a:lnSpc>
                <a:spcPct val="80000"/>
              </a:lnSpc>
              <a:spcBef>
                <a:spcPts val="400"/>
              </a:spcBef>
              <a:buClr>
                <a:srgbClr val="0033CC"/>
              </a:buClr>
              <a:buFont typeface="Wingdings"/>
              <a:defRPr sz="1800">
                <a:solidFill>
                  <a:srgbClr val="000000"/>
                </a:solidFill>
                <a:effectLst/>
              </a:defRPr>
            </a:pPr>
            <a:r>
              <a:rPr>
                <a:latin typeface="Tahoma Negreta"/>
                <a:ea typeface="Tahoma Negreta"/>
                <a:cs typeface="Tahoma Negreta"/>
                <a:sym typeface="Tahoma Negreta"/>
              </a:rPr>
              <a:t>LYSTRA – </a:t>
            </a:r>
            <a:r>
              <a:t>non-Jewish background believers via sign and witness. Run out by persecution.</a:t>
            </a:r>
          </a:p>
          <a:p>
            <a:pPr marL="671512" lvl="1" indent="-214312">
              <a:lnSpc>
                <a:spcPct val="80000"/>
              </a:lnSpc>
              <a:spcBef>
                <a:spcPts val="400"/>
              </a:spcBef>
              <a:buClr>
                <a:srgbClr val="0033CC"/>
              </a:buClr>
              <a:buFont typeface="Wingdings"/>
              <a:defRPr sz="1800">
                <a:solidFill>
                  <a:srgbClr val="000000"/>
                </a:solidFill>
                <a:effectLst/>
              </a:defRPr>
            </a:pPr>
            <a:r>
              <a:rPr>
                <a:latin typeface="Tahoma Negreta"/>
                <a:ea typeface="Tahoma Negreta"/>
                <a:cs typeface="Tahoma Negreta"/>
                <a:sym typeface="Tahoma Negreta"/>
              </a:rPr>
              <a:t>DERBE</a:t>
            </a:r>
            <a:r>
              <a:t> – Many disciples</a:t>
            </a:r>
          </a:p>
          <a:p>
            <a:pPr marL="244928" lvl="0" indent="-244928">
              <a:lnSpc>
                <a:spcPct val="80000"/>
              </a:lnSpc>
              <a:spcBef>
                <a:spcPts val="400"/>
              </a:spcBef>
              <a:buClr>
                <a:srgbClr val="0033CC"/>
              </a:buClr>
              <a:buSzPct val="100000"/>
              <a:defRPr sz="1800">
                <a:solidFill>
                  <a:srgbClr val="000000"/>
                </a:solidFill>
                <a:effectLst/>
              </a:defRPr>
            </a:pPr>
            <a:r>
              <a:rPr sz="2000">
                <a:latin typeface="Tahoma Negreta"/>
                <a:ea typeface="Tahoma Negreta"/>
                <a:cs typeface="Tahoma Negreta"/>
                <a:sym typeface="Tahoma Negreta"/>
              </a:rPr>
              <a:t>Returned &amp; strengthened believers     	</a:t>
            </a:r>
            <a:r>
              <a:rPr sz="2000">
                <a:solidFill>
                  <a:srgbClr val="0033CC"/>
                </a:solidFill>
              </a:rPr>
              <a:t>(7 months?)</a:t>
            </a:r>
            <a:endParaRPr sz="2000">
              <a:solidFill>
                <a:srgbClr val="0033CC"/>
              </a:solidFill>
              <a:latin typeface="Tahoma Negreta"/>
              <a:ea typeface="Tahoma Negreta"/>
              <a:cs typeface="Tahoma Negreta"/>
              <a:sym typeface="Tahoma Negreta"/>
            </a:endParaRPr>
          </a:p>
          <a:p>
            <a:pPr marL="671512" lvl="1" indent="-214312">
              <a:lnSpc>
                <a:spcPct val="80000"/>
              </a:lnSpc>
              <a:spcBef>
                <a:spcPts val="400"/>
              </a:spcBef>
              <a:buClr>
                <a:srgbClr val="0033CC"/>
              </a:buClr>
              <a:buFont typeface="Wingdings"/>
              <a:defRPr sz="1800">
                <a:solidFill>
                  <a:srgbClr val="000000"/>
                </a:solidFill>
                <a:effectLst/>
              </a:defRPr>
            </a:pPr>
            <a:r>
              <a:rPr>
                <a:latin typeface="Tahoma Negreta"/>
                <a:ea typeface="Tahoma Negreta"/>
                <a:cs typeface="Tahoma Negreta"/>
                <a:sym typeface="Tahoma Negreta"/>
              </a:rPr>
              <a:t>Solidified churches (appoint elders)</a:t>
            </a:r>
          </a:p>
        </p:txBody>
      </p:sp>
      <p:sp>
        <p:nvSpPr>
          <p:cNvPr id="184" name="Shape 184"/>
          <p:cNvSpPr/>
          <p:nvPr/>
        </p:nvSpPr>
        <p:spPr>
          <a:xfrm>
            <a:off x="6886575" y="4562475"/>
            <a:ext cx="914400" cy="685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8575">
            <a:solidFill>
              <a:srgbClr val="0033CC"/>
            </a:solidFill>
            <a:round/>
          </a:ln>
        </p:spPr>
        <p:txBody>
          <a:bodyPr lIns="0" tIns="0" rIns="0" bIns="0"/>
          <a:lstStyle/>
          <a:p>
            <a:pPr lvl="0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85" name="Shape 185"/>
          <p:cNvSpPr/>
          <p:nvPr/>
        </p:nvSpPr>
        <p:spPr>
          <a:xfrm>
            <a:off x="5940425" y="3581400"/>
            <a:ext cx="438150" cy="4762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8575">
            <a:solidFill>
              <a:srgbClr val="0033CC"/>
            </a:solidFill>
            <a:round/>
          </a:ln>
        </p:spPr>
        <p:txBody>
          <a:bodyPr lIns="0" tIns="0" rIns="0" bIns="0"/>
          <a:lstStyle/>
          <a:p>
            <a:pPr lvl="0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86" name="Shape 186"/>
          <p:cNvSpPr/>
          <p:nvPr/>
        </p:nvSpPr>
        <p:spPr>
          <a:xfrm>
            <a:off x="6496050" y="3594100"/>
            <a:ext cx="930275" cy="660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8575">
            <a:solidFill>
              <a:srgbClr val="0033CC"/>
            </a:solidFill>
            <a:round/>
          </a:ln>
        </p:spPr>
        <p:txBody>
          <a:bodyPr lIns="0" tIns="0" rIns="0" bIns="0"/>
          <a:lstStyle/>
          <a:p>
            <a:pPr lvl="0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87" name="Shape 187"/>
          <p:cNvSpPr/>
          <p:nvPr/>
        </p:nvSpPr>
        <p:spPr>
          <a:xfrm>
            <a:off x="6597650" y="3781425"/>
            <a:ext cx="942975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solidFill>
                  <a:srgbClr val="808000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808000"/>
                </a:solidFill>
              </a:rPr>
              <a:t>Galatia</a:t>
            </a:r>
          </a:p>
        </p:txBody>
      </p:sp>
      <p:sp>
        <p:nvSpPr>
          <p:cNvPr id="188" name="Shape 188"/>
          <p:cNvSpPr/>
          <p:nvPr/>
        </p:nvSpPr>
        <p:spPr>
          <a:xfrm>
            <a:off x="5486400" y="3657600"/>
            <a:ext cx="942975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solidFill>
                  <a:srgbClr val="808000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808000"/>
                </a:solidFill>
              </a:rPr>
              <a:t>Phrygia</a:t>
            </a:r>
          </a:p>
        </p:txBody>
      </p:sp>
      <p:sp>
        <p:nvSpPr>
          <p:cNvPr id="189" name="Shape 189"/>
          <p:cNvSpPr/>
          <p:nvPr/>
        </p:nvSpPr>
        <p:spPr>
          <a:xfrm>
            <a:off x="6911975" y="4772025"/>
            <a:ext cx="942975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solidFill>
                  <a:srgbClr val="808000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808000"/>
                </a:solidFill>
              </a:rPr>
              <a:t>Cyprus</a:t>
            </a:r>
          </a:p>
        </p:txBody>
      </p:sp>
      <p:sp>
        <p:nvSpPr>
          <p:cNvPr id="190" name="Shape 190"/>
          <p:cNvSpPr/>
          <p:nvPr/>
        </p:nvSpPr>
        <p:spPr>
          <a:xfrm flipH="1">
            <a:off x="7635875" y="4146549"/>
            <a:ext cx="365125" cy="441326"/>
          </a:xfrm>
          <a:prstGeom prst="line">
            <a:avLst/>
          </a:prstGeom>
          <a:ln w="57150">
            <a:solidFill>
              <a:srgbClr val="FF0000"/>
            </a:solidFill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91" name="Shape 191"/>
          <p:cNvSpPr/>
          <p:nvPr/>
        </p:nvSpPr>
        <p:spPr>
          <a:xfrm flipH="1" flipV="1">
            <a:off x="6302375" y="4029075"/>
            <a:ext cx="695325" cy="854075"/>
          </a:xfrm>
          <a:prstGeom prst="line">
            <a:avLst/>
          </a:prstGeom>
          <a:ln w="57150">
            <a:solidFill>
              <a:srgbClr val="FF0000"/>
            </a:solidFill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92" name="Shape 192"/>
          <p:cNvSpPr/>
          <p:nvPr/>
        </p:nvSpPr>
        <p:spPr>
          <a:xfrm>
            <a:off x="6286500" y="3867150"/>
            <a:ext cx="447675" cy="136525"/>
          </a:xfrm>
          <a:prstGeom prst="line">
            <a:avLst/>
          </a:prstGeom>
          <a:ln w="57150">
            <a:solidFill>
              <a:srgbClr val="FF0000"/>
            </a:solidFill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93" name="Shape 193"/>
          <p:cNvSpPr/>
          <p:nvPr/>
        </p:nvSpPr>
        <p:spPr>
          <a:xfrm flipH="1" flipV="1">
            <a:off x="6403975" y="3736975"/>
            <a:ext cx="365125" cy="53975"/>
          </a:xfrm>
          <a:prstGeom prst="line">
            <a:avLst/>
          </a:prstGeom>
          <a:ln w="57150">
            <a:solidFill>
              <a:srgbClr val="0000FF"/>
            </a:solidFill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94" name="Shape 194"/>
          <p:cNvSpPr/>
          <p:nvPr/>
        </p:nvSpPr>
        <p:spPr>
          <a:xfrm>
            <a:off x="6057900" y="3981450"/>
            <a:ext cx="231775" cy="327025"/>
          </a:xfrm>
          <a:prstGeom prst="line">
            <a:avLst/>
          </a:prstGeom>
          <a:ln w="57150">
            <a:solidFill>
              <a:srgbClr val="0000FF"/>
            </a:solidFill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1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1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1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1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1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1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3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0" presetClass="entr" presetSubtype="0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7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10" presetClass="entr" presetSubtype="0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ntr" presetSubtype="0" fill="hold" grpId="1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5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" grpId="1" build="p" animBg="1" advAuto="0"/>
      <p:bldP spid="184" grpId="4" animBg="1" advAuto="0"/>
      <p:bldP spid="185" grpId="7" animBg="1" advAuto="0"/>
      <p:bldP spid="186" grpId="10" animBg="1" advAuto="0"/>
      <p:bldP spid="187" grpId="9" animBg="1" advAuto="0"/>
      <p:bldP spid="188" grpId="6" animBg="1" advAuto="0"/>
      <p:bldP spid="189" grpId="3" animBg="1" advAuto="0"/>
      <p:bldP spid="190" grpId="2" animBg="1" advAuto="0"/>
      <p:bldP spid="191" grpId="5" animBg="1" advAuto="0"/>
      <p:bldP spid="192" grpId="8" animBg="1" advAuto="0"/>
      <p:bldP spid="193" grpId="11" animBg="1" advAuto="0"/>
      <p:bldP spid="194" grpId="12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/>
          </p:cNvSpPr>
          <p:nvPr>
            <p:ph type="title"/>
          </p:nvPr>
        </p:nvSpPr>
        <p:spPr>
          <a:xfrm>
            <a:off x="301625" y="152399"/>
            <a:ext cx="8540750" cy="114300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 defTabSz="630936">
              <a:lnSpc>
                <a:spcPct val="75000"/>
              </a:lnSpc>
              <a:defRPr sz="1800">
                <a:solidFill>
                  <a:srgbClr val="000000"/>
                </a:solidFill>
                <a:effectLst/>
              </a:defRPr>
            </a:pPr>
            <a:r>
              <a:rPr sz="3036">
                <a:solidFill>
                  <a:srgbClr val="FFFFCC"/>
                </a:solidFill>
                <a:effectLst>
                  <a:outerShdw blurRad="8763" dist="17526" dir="2700000" rotWithShape="0">
                    <a:srgbClr val="000000"/>
                  </a:outerShdw>
                </a:effectLst>
                <a:latin typeface="Papyrus"/>
                <a:ea typeface="Papyrus"/>
                <a:cs typeface="Papyrus"/>
                <a:sym typeface="Papyrus"/>
              </a:rPr>
              <a:t>Journey #2 (3-4 years)</a:t>
            </a:r>
            <a:br>
              <a:rPr sz="3036">
                <a:solidFill>
                  <a:srgbClr val="FFFFCC"/>
                </a:solidFill>
                <a:effectLst>
                  <a:outerShdw blurRad="8763" dist="17526" dir="2700000" rotWithShape="0">
                    <a:srgbClr val="000000"/>
                  </a:outerShdw>
                </a:effectLst>
                <a:latin typeface="Papyrus"/>
                <a:ea typeface="Papyrus"/>
                <a:cs typeface="Papyrus"/>
                <a:sym typeface="Papyrus"/>
              </a:rPr>
            </a:br>
            <a:r>
              <a:rPr sz="3036">
                <a:solidFill>
                  <a:srgbClr val="FFFFCC"/>
                </a:solidFill>
                <a:effectLst>
                  <a:outerShdw blurRad="8763" dist="17526" dir="2700000" rotWithShape="0">
                    <a:srgbClr val="000000"/>
                  </a:outerShdw>
                </a:effectLst>
                <a:latin typeface="Papyrus"/>
                <a:ea typeface="Papyrus"/>
                <a:cs typeface="Papyrus"/>
                <a:sym typeface="Papyrus"/>
              </a:rPr>
              <a:t> </a:t>
            </a:r>
            <a:r>
              <a:rPr sz="1932">
                <a:solidFill>
                  <a:srgbClr val="FFFFCC"/>
                </a:solidFill>
                <a:effectLst>
                  <a:outerShdw blurRad="8763" dist="17526" dir="2700000" rotWithShape="0">
                    <a:srgbClr val="000000"/>
                  </a:outerShdw>
                </a:effectLst>
                <a:latin typeface="Papyrus"/>
                <a:ea typeface="Papyrus"/>
                <a:cs typeface="Papyrus"/>
                <a:sym typeface="Papyrus"/>
              </a:rPr>
              <a:t>Acts 15:36-18:22</a:t>
            </a:r>
          </a:p>
        </p:txBody>
      </p:sp>
      <p:pic>
        <p:nvPicPr>
          <p:cNvPr id="197" name="image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1219200"/>
            <a:ext cx="9144000" cy="5195888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Shape 198"/>
          <p:cNvSpPr/>
          <p:nvPr/>
        </p:nvSpPr>
        <p:spPr>
          <a:xfrm>
            <a:off x="6975475" y="4581525"/>
            <a:ext cx="914400" cy="685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8575">
            <a:solidFill>
              <a:srgbClr val="808000"/>
            </a:solidFill>
            <a:round/>
          </a:ln>
        </p:spPr>
        <p:txBody>
          <a:bodyPr lIns="0" tIns="0" rIns="0" bIns="0"/>
          <a:lstStyle/>
          <a:p>
            <a:pPr lvl="0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99" name="Shape 199"/>
          <p:cNvSpPr/>
          <p:nvPr/>
        </p:nvSpPr>
        <p:spPr>
          <a:xfrm>
            <a:off x="6029325" y="3600450"/>
            <a:ext cx="438150" cy="4762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8575">
            <a:solidFill>
              <a:srgbClr val="808000"/>
            </a:solidFill>
            <a:round/>
          </a:ln>
        </p:spPr>
        <p:txBody>
          <a:bodyPr lIns="0" tIns="0" rIns="0" bIns="0"/>
          <a:lstStyle/>
          <a:p>
            <a:pPr lvl="0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00" name="Shape 200"/>
          <p:cNvSpPr/>
          <p:nvPr/>
        </p:nvSpPr>
        <p:spPr>
          <a:xfrm>
            <a:off x="6584950" y="3613150"/>
            <a:ext cx="930275" cy="660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8575">
            <a:solidFill>
              <a:srgbClr val="808000"/>
            </a:solidFill>
            <a:round/>
          </a:ln>
        </p:spPr>
        <p:txBody>
          <a:bodyPr lIns="0" tIns="0" rIns="0" bIns="0"/>
          <a:lstStyle/>
          <a:p>
            <a:pPr lvl="0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01" name="Shape 201"/>
          <p:cNvSpPr/>
          <p:nvPr/>
        </p:nvSpPr>
        <p:spPr>
          <a:xfrm>
            <a:off x="6686550" y="3800475"/>
            <a:ext cx="942975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solidFill>
                  <a:srgbClr val="808000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808000"/>
                </a:solidFill>
              </a:rPr>
              <a:t>Galatia</a:t>
            </a:r>
          </a:p>
        </p:txBody>
      </p:sp>
      <p:sp>
        <p:nvSpPr>
          <p:cNvPr id="202" name="Shape 202"/>
          <p:cNvSpPr/>
          <p:nvPr/>
        </p:nvSpPr>
        <p:spPr>
          <a:xfrm>
            <a:off x="7000875" y="4791075"/>
            <a:ext cx="942975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solidFill>
                  <a:srgbClr val="808000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808000"/>
                </a:solidFill>
              </a:rPr>
              <a:t>Cyprus</a:t>
            </a:r>
          </a:p>
        </p:txBody>
      </p:sp>
      <p:sp>
        <p:nvSpPr>
          <p:cNvPr id="203" name="Shape 203"/>
          <p:cNvSpPr/>
          <p:nvPr/>
        </p:nvSpPr>
        <p:spPr>
          <a:xfrm flipH="1">
            <a:off x="7572375" y="4486275"/>
            <a:ext cx="695325" cy="238125"/>
          </a:xfrm>
          <a:prstGeom prst="line">
            <a:avLst/>
          </a:prstGeom>
          <a:ln w="57150">
            <a:solidFill>
              <a:srgbClr val="0000FF"/>
            </a:solidFill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206" name="Group 206"/>
          <p:cNvGrpSpPr/>
          <p:nvPr/>
        </p:nvGrpSpPr>
        <p:grpSpPr>
          <a:xfrm>
            <a:off x="8134350" y="4200525"/>
            <a:ext cx="1009650" cy="466725"/>
            <a:chOff x="0" y="0"/>
            <a:chExt cx="1009650" cy="466725"/>
          </a:xfrm>
        </p:grpSpPr>
        <p:sp>
          <p:nvSpPr>
            <p:cNvPr id="204" name="Shape 204"/>
            <p:cNvSpPr/>
            <p:nvPr/>
          </p:nvSpPr>
          <p:spPr>
            <a:xfrm>
              <a:off x="0" y="0"/>
              <a:ext cx="1009650" cy="466725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rgbClr val="FF9900"/>
              </a:solidFill>
              <a:prstDash val="solid"/>
              <a:round/>
            </a:ln>
            <a:effectLst>
              <a:outerShdw blurRad="63500" dist="107763" dir="18900000" rotWithShape="0">
                <a:srgbClr val="808080">
                  <a:alpha val="50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5" name="Shape 205"/>
            <p:cNvSpPr/>
            <p:nvPr/>
          </p:nvSpPr>
          <p:spPr>
            <a:xfrm>
              <a:off x="0" y="0"/>
              <a:ext cx="1009650" cy="4420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200">
                  <a:solidFill>
                    <a:srgbClr val="808000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200">
                  <a:solidFill>
                    <a:srgbClr val="808000"/>
                  </a:solidFill>
                </a:rPr>
                <a:t>Barnabas &amp; Mark</a:t>
              </a:r>
            </a:p>
          </p:txBody>
        </p:sp>
      </p:grpSp>
      <p:sp>
        <p:nvSpPr>
          <p:cNvPr id="207" name="Shape 207"/>
          <p:cNvSpPr/>
          <p:nvPr/>
        </p:nvSpPr>
        <p:spPr>
          <a:xfrm>
            <a:off x="6356350" y="3203575"/>
            <a:ext cx="1311275" cy="12223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8575">
            <a:solidFill>
              <a:srgbClr val="0033CC"/>
            </a:solidFill>
            <a:round/>
          </a:ln>
        </p:spPr>
        <p:txBody>
          <a:bodyPr lIns="0" tIns="0" rIns="0" bIns="0"/>
          <a:lstStyle/>
          <a:p>
            <a:pPr lvl="0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08" name="Shape 208"/>
          <p:cNvSpPr/>
          <p:nvPr/>
        </p:nvSpPr>
        <p:spPr>
          <a:xfrm flipH="1">
            <a:off x="7458075" y="3695700"/>
            <a:ext cx="695325" cy="238125"/>
          </a:xfrm>
          <a:prstGeom prst="line">
            <a:avLst/>
          </a:prstGeom>
          <a:ln w="57150">
            <a:solidFill>
              <a:srgbClr val="0000FF"/>
            </a:solidFill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211" name="Group 211"/>
          <p:cNvGrpSpPr/>
          <p:nvPr/>
        </p:nvGrpSpPr>
        <p:grpSpPr>
          <a:xfrm>
            <a:off x="8058150" y="3438525"/>
            <a:ext cx="762000" cy="466725"/>
            <a:chOff x="0" y="0"/>
            <a:chExt cx="762000" cy="466725"/>
          </a:xfrm>
        </p:grpSpPr>
        <p:sp>
          <p:nvSpPr>
            <p:cNvPr id="209" name="Shape 209"/>
            <p:cNvSpPr/>
            <p:nvPr/>
          </p:nvSpPr>
          <p:spPr>
            <a:xfrm>
              <a:off x="0" y="0"/>
              <a:ext cx="762000" cy="466725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rgbClr val="FF9900"/>
              </a:solidFill>
              <a:prstDash val="solid"/>
              <a:round/>
            </a:ln>
            <a:effectLst>
              <a:outerShdw blurRad="63500" dist="107763" dir="18900000" rotWithShape="0">
                <a:srgbClr val="808080">
                  <a:alpha val="50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0" name="Shape 210"/>
            <p:cNvSpPr/>
            <p:nvPr/>
          </p:nvSpPr>
          <p:spPr>
            <a:xfrm>
              <a:off x="0" y="0"/>
              <a:ext cx="762000" cy="4420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200">
                  <a:solidFill>
                    <a:srgbClr val="808000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200">
                  <a:solidFill>
                    <a:srgbClr val="808000"/>
                  </a:solidFill>
                </a:rPr>
                <a:t>Paul &amp; Silas</a:t>
              </a:r>
            </a:p>
          </p:txBody>
        </p:sp>
      </p:grpSp>
      <p:sp>
        <p:nvSpPr>
          <p:cNvPr id="212" name="Shape 212"/>
          <p:cNvSpPr/>
          <p:nvPr/>
        </p:nvSpPr>
        <p:spPr>
          <a:xfrm flipH="1" flipV="1">
            <a:off x="4714875" y="3419475"/>
            <a:ext cx="1276350" cy="276225"/>
          </a:xfrm>
          <a:prstGeom prst="line">
            <a:avLst/>
          </a:prstGeom>
          <a:ln w="57150">
            <a:solidFill>
              <a:srgbClr val="FF0000"/>
            </a:solidFill>
            <a:prstDash val="sysDot"/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13" name="Shape 213"/>
          <p:cNvSpPr/>
          <p:nvPr/>
        </p:nvSpPr>
        <p:spPr>
          <a:xfrm flipH="1" flipV="1">
            <a:off x="4029075" y="3228975"/>
            <a:ext cx="628650" cy="161925"/>
          </a:xfrm>
          <a:prstGeom prst="line">
            <a:avLst/>
          </a:prstGeom>
          <a:ln w="57150">
            <a:solidFill>
              <a:srgbClr val="FF0000"/>
            </a:solidFill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14" name="Shape 214"/>
          <p:cNvSpPr/>
          <p:nvPr/>
        </p:nvSpPr>
        <p:spPr>
          <a:xfrm>
            <a:off x="5743575" y="3400425"/>
            <a:ext cx="876300" cy="8286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8575">
            <a:solidFill>
              <a:srgbClr val="0033CC"/>
            </a:solidFill>
            <a:round/>
          </a:ln>
        </p:spPr>
        <p:txBody>
          <a:bodyPr lIns="0" tIns="0" rIns="0" bIns="0"/>
          <a:lstStyle/>
          <a:p>
            <a:pPr lvl="0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15" name="Shape 215"/>
          <p:cNvSpPr/>
          <p:nvPr/>
        </p:nvSpPr>
        <p:spPr>
          <a:xfrm>
            <a:off x="3257550" y="3048000"/>
            <a:ext cx="1123950" cy="723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8575">
            <a:solidFill>
              <a:srgbClr val="0033CC"/>
            </a:solidFill>
            <a:round/>
          </a:ln>
        </p:spPr>
        <p:txBody>
          <a:bodyPr lIns="0" tIns="0" rIns="0" bIns="0"/>
          <a:lstStyle/>
          <a:p>
            <a:pPr lvl="0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16" name="Shape 216"/>
          <p:cNvSpPr/>
          <p:nvPr/>
        </p:nvSpPr>
        <p:spPr>
          <a:xfrm flipH="1" flipV="1">
            <a:off x="6305550" y="3914775"/>
            <a:ext cx="381000" cy="19050"/>
          </a:xfrm>
          <a:prstGeom prst="line">
            <a:avLst/>
          </a:prstGeom>
          <a:ln w="57150">
            <a:solidFill>
              <a:srgbClr val="0000FF"/>
            </a:solidFill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17" name="Shape 217"/>
          <p:cNvSpPr/>
          <p:nvPr/>
        </p:nvSpPr>
        <p:spPr>
          <a:xfrm>
            <a:off x="3357562" y="3338512"/>
            <a:ext cx="1214438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solidFill>
                  <a:srgbClr val="0000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0000FF"/>
                </a:solidFill>
              </a:rPr>
              <a:t>Macedonia</a:t>
            </a:r>
          </a:p>
        </p:txBody>
      </p:sp>
      <p:sp>
        <p:nvSpPr>
          <p:cNvPr id="218" name="Shape 218"/>
          <p:cNvSpPr/>
          <p:nvPr/>
        </p:nvSpPr>
        <p:spPr>
          <a:xfrm>
            <a:off x="3333750" y="3971925"/>
            <a:ext cx="1152525" cy="7905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8575">
            <a:solidFill>
              <a:srgbClr val="0033CC"/>
            </a:solidFill>
            <a:round/>
          </a:ln>
        </p:spPr>
        <p:txBody>
          <a:bodyPr lIns="0" tIns="0" rIns="0" bIns="0"/>
          <a:lstStyle/>
          <a:p>
            <a:pPr lvl="0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19" name="Shape 219"/>
          <p:cNvSpPr/>
          <p:nvPr/>
        </p:nvSpPr>
        <p:spPr>
          <a:xfrm>
            <a:off x="3671887" y="4062412"/>
            <a:ext cx="838201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solidFill>
                  <a:srgbClr val="0000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0000FF"/>
                </a:solidFill>
              </a:rPr>
              <a:t>Achaia</a:t>
            </a:r>
          </a:p>
        </p:txBody>
      </p:sp>
      <p:sp>
        <p:nvSpPr>
          <p:cNvPr id="220" name="Shape 220"/>
          <p:cNvSpPr/>
          <p:nvPr/>
        </p:nvSpPr>
        <p:spPr>
          <a:xfrm>
            <a:off x="4010025" y="3629025"/>
            <a:ext cx="28575" cy="342900"/>
          </a:xfrm>
          <a:prstGeom prst="line">
            <a:avLst/>
          </a:prstGeom>
          <a:ln w="57150">
            <a:solidFill>
              <a:srgbClr val="FF0000"/>
            </a:solidFill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21" name="Shape 221"/>
          <p:cNvSpPr/>
          <p:nvPr/>
        </p:nvSpPr>
        <p:spPr>
          <a:xfrm>
            <a:off x="3648075" y="3971925"/>
            <a:ext cx="800100" cy="600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8575">
            <a:solidFill>
              <a:srgbClr val="0033CC"/>
            </a:solidFill>
            <a:round/>
          </a:ln>
        </p:spPr>
        <p:txBody>
          <a:bodyPr lIns="0" tIns="0" rIns="0" bIns="0"/>
          <a:lstStyle/>
          <a:p>
            <a:pPr lvl="0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224" name="Group 224"/>
          <p:cNvGrpSpPr/>
          <p:nvPr/>
        </p:nvGrpSpPr>
        <p:grpSpPr>
          <a:xfrm>
            <a:off x="0" y="1142999"/>
            <a:ext cx="3429000" cy="5540249"/>
            <a:chOff x="0" y="0"/>
            <a:chExt cx="3429000" cy="5540248"/>
          </a:xfrm>
        </p:grpSpPr>
        <p:sp>
          <p:nvSpPr>
            <p:cNvPr id="222" name="Shape 222"/>
            <p:cNvSpPr/>
            <p:nvPr/>
          </p:nvSpPr>
          <p:spPr>
            <a:xfrm>
              <a:off x="0" y="0"/>
              <a:ext cx="3429000" cy="5486400"/>
            </a:xfrm>
            <a:prstGeom prst="rect">
              <a:avLst/>
            </a:prstGeom>
            <a:gradFill flip="none" rotWithShape="1">
              <a:gsLst>
                <a:gs pos="0">
                  <a:srgbClr val="462F76">
                    <a:alpha val="50000"/>
                  </a:srgbClr>
                </a:gs>
                <a:gs pos="100000">
                  <a:srgbClr val="9966FF">
                    <a:alpha val="50999"/>
                  </a:srgbClr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spcBef>
                  <a:spcPts val="500"/>
                </a:spcBef>
                <a:defRPr sz="16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23" name="Shape 223"/>
            <p:cNvSpPr/>
            <p:nvPr/>
          </p:nvSpPr>
          <p:spPr>
            <a:xfrm>
              <a:off x="0" y="0"/>
              <a:ext cx="3429000" cy="55402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marL="244928" lvl="0" indent="-244928">
                <a:spcBef>
                  <a:spcPts val="400"/>
                </a:spcBef>
                <a:buClr>
                  <a:srgbClr val="0033CC"/>
                </a:buClr>
                <a:buSzPct val="100000"/>
                <a:buFont typeface="Arial"/>
                <a:buChar char="►"/>
                <a:defRPr>
                  <a:solidFill>
                    <a:srgbClr val="000000"/>
                  </a:solidFill>
                </a:defRPr>
              </a:pPr>
              <a:r>
                <a:rPr sz="2000">
                  <a:latin typeface="Tahoma Negreta"/>
                  <a:ea typeface="Tahoma Negreta"/>
                  <a:cs typeface="Tahoma Negreta"/>
                  <a:sym typeface="Tahoma Negreta"/>
                </a:rPr>
                <a:t>CYPRUS</a:t>
              </a:r>
              <a:r>
                <a:rPr sz="2000"/>
                <a:t> –</a:t>
              </a:r>
              <a:r>
                <a:t>          Barnabas &amp; Mark visit believers</a:t>
              </a:r>
              <a:endParaRPr sz="2800">
                <a:effectLst>
                  <a:outerShdw blurRad="12700" dist="25400" dir="2700000" rotWithShape="0">
                    <a:srgbClr val="000000"/>
                  </a:outerShdw>
                </a:effectLst>
              </a:endParaRPr>
            </a:p>
            <a:p>
              <a:pPr marL="244928" lvl="0" indent="-244928">
                <a:spcBef>
                  <a:spcPts val="600"/>
                </a:spcBef>
                <a:buClr>
                  <a:srgbClr val="0033CC"/>
                </a:buClr>
                <a:buSzPct val="100000"/>
                <a:buFont typeface="Arial"/>
                <a:buChar char="►"/>
                <a:defRPr>
                  <a:solidFill>
                    <a:srgbClr val="000000"/>
                  </a:solidFill>
                </a:defRPr>
              </a:pPr>
              <a:r>
                <a:rPr sz="2000">
                  <a:latin typeface="Tahoma Negreta"/>
                  <a:ea typeface="Tahoma Negreta"/>
                  <a:cs typeface="Tahoma Negreta"/>
                  <a:sym typeface="Tahoma Negreta"/>
                </a:rPr>
                <a:t>GALATIA &amp; PHRYGIA</a:t>
              </a:r>
              <a:r>
                <a:rPr sz="2000"/>
                <a:t> –</a:t>
              </a:r>
              <a:r>
                <a:rPr sz="2800"/>
                <a:t> </a:t>
              </a:r>
              <a:r>
                <a:t>revisit believers </a:t>
              </a:r>
              <a:r>
                <a:rPr>
                  <a:solidFill>
                    <a:srgbClr val="0033CC"/>
                  </a:solidFill>
                </a:rPr>
                <a:t>(2-4 mos)</a:t>
              </a:r>
              <a:endParaRPr sz="2800">
                <a:effectLst>
                  <a:outerShdw blurRad="12700" dist="25400" dir="2700000" rotWithShape="0">
                    <a:srgbClr val="000000"/>
                  </a:outerShdw>
                </a:effectLst>
              </a:endParaRPr>
            </a:p>
            <a:p>
              <a:pPr marL="220435" lvl="0" indent="-220435">
                <a:spcBef>
                  <a:spcPts val="400"/>
                </a:spcBef>
                <a:buClr>
                  <a:srgbClr val="0033CC"/>
                </a:buClr>
                <a:buSzPct val="100000"/>
                <a:buFont typeface="Arial"/>
                <a:buChar char="►"/>
                <a:defRPr>
                  <a:solidFill>
                    <a:srgbClr val="000000"/>
                  </a:solidFill>
                </a:defRPr>
              </a:pPr>
              <a:r>
                <a:rPr>
                  <a:latin typeface="Tahoma Negreta"/>
                  <a:ea typeface="Tahoma Negreta"/>
                  <a:cs typeface="Tahoma Negreta"/>
                  <a:sym typeface="Tahoma Negreta"/>
                </a:rPr>
                <a:t>ASIA, MYSIA, BITHYNIA </a:t>
              </a:r>
              <a:r>
                <a:t>prevented by Holy Spirit</a:t>
              </a:r>
              <a:endParaRPr sz="2800">
                <a:effectLst>
                  <a:outerShdw blurRad="12700" dist="25400" dir="2700000" rotWithShape="0">
                    <a:srgbClr val="000000"/>
                  </a:outerShdw>
                </a:effectLst>
              </a:endParaRPr>
            </a:p>
            <a:p>
              <a:pPr marL="342900" lvl="0" indent="-342900">
                <a:spcBef>
                  <a:spcPts val="600"/>
                </a:spcBef>
                <a:buClr>
                  <a:srgbClr val="0033CC"/>
                </a:buClr>
                <a:buSzPct val="100000"/>
                <a:buFont typeface="Arial"/>
                <a:buChar char="►"/>
                <a:defRPr>
                  <a:solidFill>
                    <a:srgbClr val="000000"/>
                  </a:solidFill>
                </a:defRPr>
              </a:pPr>
              <a:r>
                <a:rPr sz="2800"/>
                <a:t>MACEDONIA –    </a:t>
              </a:r>
              <a:r>
                <a:rPr sz="2000">
                  <a:solidFill>
                    <a:srgbClr val="0033CC"/>
                  </a:solidFill>
                </a:rPr>
                <a:t>3-4 months</a:t>
              </a:r>
              <a:endParaRPr sz="2800">
                <a:solidFill>
                  <a:srgbClr val="0033CC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endParaRPr>
            </a:p>
            <a:p>
              <a:pPr marL="647700" lvl="1" indent="-190500">
                <a:spcBef>
                  <a:spcPts val="300"/>
                </a:spcBef>
                <a:buClr>
                  <a:srgbClr val="0033CC"/>
                </a:buClr>
                <a:buSzPct val="100000"/>
                <a:buFont typeface="Wingdings"/>
                <a:buChar char="▪"/>
                <a:defRPr>
                  <a:solidFill>
                    <a:srgbClr val="000000"/>
                  </a:solidFill>
                </a:defRPr>
              </a:pPr>
              <a:r>
                <a:rPr sz="1600">
                  <a:latin typeface="Tahoma Negreta"/>
                  <a:ea typeface="Tahoma Negreta"/>
                  <a:cs typeface="Tahoma Negreta"/>
                  <a:sym typeface="Tahoma Negreta"/>
                </a:rPr>
                <a:t>PHILIPPI</a:t>
              </a:r>
              <a:r>
                <a:rPr sz="1600"/>
                <a:t> – witness via 2 POPs, miracle. Sent away by authorities </a:t>
              </a:r>
              <a:endParaRPr sz="1600">
                <a:effectLst>
                  <a:outerShdw blurRad="12700" dist="25400" dir="2700000" rotWithShape="0">
                    <a:srgbClr val="000000"/>
                  </a:outerShdw>
                </a:effectLst>
              </a:endParaRPr>
            </a:p>
            <a:p>
              <a:pPr marL="647700" lvl="1" indent="-190500">
                <a:spcBef>
                  <a:spcPts val="300"/>
                </a:spcBef>
                <a:buClr>
                  <a:srgbClr val="0033CC"/>
                </a:buClr>
                <a:buSzPct val="100000"/>
                <a:buFont typeface="Wingdings"/>
                <a:buChar char="▪"/>
                <a:defRPr>
                  <a:solidFill>
                    <a:srgbClr val="000000"/>
                  </a:solidFill>
                </a:defRPr>
              </a:pPr>
              <a:r>
                <a:rPr sz="1600">
                  <a:latin typeface="Tahoma Negreta"/>
                  <a:ea typeface="Tahoma Negreta"/>
                  <a:cs typeface="Tahoma Negreta"/>
                  <a:sym typeface="Tahoma Negreta"/>
                </a:rPr>
                <a:t>THESSALONICA</a:t>
              </a:r>
              <a:r>
                <a:rPr sz="1600"/>
                <a:t> – large number of disciples. Run out by Jews</a:t>
              </a:r>
              <a:endParaRPr sz="1600">
                <a:effectLst>
                  <a:outerShdw blurRad="12700" dist="25400" dir="2700000" rotWithShape="0">
                    <a:srgbClr val="000000"/>
                  </a:outerShdw>
                </a:effectLst>
              </a:endParaRPr>
            </a:p>
            <a:p>
              <a:pPr marL="647700" lvl="1" indent="-190500">
                <a:spcBef>
                  <a:spcPts val="300"/>
                </a:spcBef>
                <a:buClr>
                  <a:srgbClr val="0033CC"/>
                </a:buClr>
                <a:buSzPct val="100000"/>
                <a:buFont typeface="Wingdings"/>
                <a:buChar char="▪"/>
                <a:defRPr>
                  <a:solidFill>
                    <a:srgbClr val="000000"/>
                  </a:solidFill>
                </a:defRPr>
              </a:pPr>
              <a:r>
                <a:rPr sz="1600">
                  <a:latin typeface="Tahoma Negreta"/>
                  <a:ea typeface="Tahoma Negreta"/>
                  <a:cs typeface="Tahoma Negreta"/>
                  <a:sym typeface="Tahoma Negreta"/>
                </a:rPr>
                <a:t>BEREA</a:t>
              </a:r>
              <a:r>
                <a:rPr sz="1600"/>
                <a:t> – large number of disciples. Run out by Jews but Paul &amp; Silas stay longer</a:t>
              </a:r>
              <a:endParaRPr sz="1600">
                <a:effectLst>
                  <a:outerShdw blurRad="12700" dist="25400" dir="2700000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227" name="Group 227"/>
          <p:cNvGrpSpPr/>
          <p:nvPr/>
        </p:nvGrpSpPr>
        <p:grpSpPr>
          <a:xfrm>
            <a:off x="3886200" y="1181100"/>
            <a:ext cx="5257800" cy="1981200"/>
            <a:chOff x="0" y="0"/>
            <a:chExt cx="5257800" cy="1981200"/>
          </a:xfrm>
        </p:grpSpPr>
        <p:sp>
          <p:nvSpPr>
            <p:cNvPr id="225" name="Shape 225"/>
            <p:cNvSpPr/>
            <p:nvPr/>
          </p:nvSpPr>
          <p:spPr>
            <a:xfrm>
              <a:off x="0" y="0"/>
              <a:ext cx="5257800" cy="1981200"/>
            </a:xfrm>
            <a:prstGeom prst="rect">
              <a:avLst/>
            </a:prstGeom>
            <a:gradFill flip="none" rotWithShape="1">
              <a:gsLst>
                <a:gs pos="0">
                  <a:srgbClr val="462F76">
                    <a:alpha val="50000"/>
                  </a:srgbClr>
                </a:gs>
                <a:gs pos="100000">
                  <a:srgbClr val="9966FF">
                    <a:alpha val="50999"/>
                  </a:srgbClr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spcBef>
                  <a:spcPts val="600"/>
                </a:spcBef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26" name="Shape 226"/>
            <p:cNvSpPr/>
            <p:nvPr/>
          </p:nvSpPr>
          <p:spPr>
            <a:xfrm>
              <a:off x="0" y="0"/>
              <a:ext cx="5257800" cy="1920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marL="342900" lvl="0" indent="-342900">
                <a:spcBef>
                  <a:spcPts val="600"/>
                </a:spcBef>
                <a:buClr>
                  <a:srgbClr val="0033CC"/>
                </a:buClr>
                <a:buSzPct val="100000"/>
                <a:buFont typeface="Arial"/>
                <a:buChar char="►"/>
                <a:defRPr>
                  <a:solidFill>
                    <a:srgbClr val="000000"/>
                  </a:solidFill>
                </a:defRPr>
              </a:pPr>
              <a:r>
                <a:rPr sz="2800"/>
                <a:t>ACHAIA </a:t>
              </a:r>
              <a:r>
                <a:t>– </a:t>
              </a:r>
              <a:r>
                <a:rPr sz="2000">
                  <a:solidFill>
                    <a:srgbClr val="0033CC"/>
                  </a:solidFill>
                </a:rPr>
                <a:t>1.5 years</a:t>
              </a:r>
              <a:endParaRPr sz="2800">
                <a:solidFill>
                  <a:srgbClr val="0033CC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endParaRPr>
            </a:p>
            <a:p>
              <a:pPr marL="647700" lvl="1" indent="-190500">
                <a:spcBef>
                  <a:spcPts val="300"/>
                </a:spcBef>
                <a:buClr>
                  <a:srgbClr val="0033CC"/>
                </a:buClr>
                <a:buSzPct val="100000"/>
                <a:buFont typeface="Wingdings"/>
                <a:buChar char="▪"/>
                <a:defRPr>
                  <a:solidFill>
                    <a:srgbClr val="000000"/>
                  </a:solidFill>
                </a:defRPr>
              </a:pPr>
              <a:r>
                <a:rPr sz="1600">
                  <a:latin typeface="Tahoma Negreta"/>
                  <a:ea typeface="Tahoma Negreta"/>
                  <a:cs typeface="Tahoma Negreta"/>
                  <a:sym typeface="Tahoma Negreta"/>
                </a:rPr>
                <a:t>ATHENS</a:t>
              </a:r>
              <a:r>
                <a:rPr sz="1600"/>
                <a:t> – few disciples, poor response</a:t>
              </a:r>
              <a:endParaRPr sz="1600">
                <a:effectLst>
                  <a:outerShdw blurRad="12700" dist="25400" dir="2700000" rotWithShape="0">
                    <a:srgbClr val="000000"/>
                  </a:outerShdw>
                </a:effectLst>
              </a:endParaRPr>
            </a:p>
            <a:p>
              <a:pPr marL="647700" lvl="1" indent="-190500">
                <a:spcBef>
                  <a:spcPts val="300"/>
                </a:spcBef>
                <a:buClr>
                  <a:srgbClr val="0033CC"/>
                </a:buClr>
                <a:buSzPct val="100000"/>
                <a:buFont typeface="Wingdings"/>
                <a:buChar char="▪"/>
                <a:defRPr>
                  <a:solidFill>
                    <a:srgbClr val="000000"/>
                  </a:solidFill>
                </a:defRPr>
              </a:pPr>
              <a:r>
                <a:rPr sz="1600">
                  <a:latin typeface="Tahoma Negreta"/>
                  <a:ea typeface="Tahoma Negreta"/>
                  <a:cs typeface="Tahoma Negreta"/>
                  <a:sym typeface="Tahoma Negreta"/>
                </a:rPr>
                <a:t>CORINTH</a:t>
              </a:r>
              <a:r>
                <a:rPr sz="1600"/>
                <a:t> – great harvest; Priscilla &amp; Aquila. Protected by authorities; stay 1.5 years.  Weekly training.  Reach most of Achaia</a:t>
              </a:r>
              <a:endParaRPr sz="1600">
                <a:effectLst>
                  <a:outerShdw blurRad="12700" dist="25400" dir="2700000" rotWithShape="0">
                    <a:srgbClr val="000000"/>
                  </a:outerShdw>
                </a:effectLst>
              </a:endParaRPr>
            </a:p>
            <a:p>
              <a:pPr marL="220435" lvl="0" indent="-220435">
                <a:spcBef>
                  <a:spcPts val="400"/>
                </a:spcBef>
                <a:buClr>
                  <a:srgbClr val="0033CC"/>
                </a:buClr>
                <a:buSzPct val="80000"/>
                <a:buFont typeface="Arial"/>
                <a:buChar char="►"/>
                <a:defRPr>
                  <a:solidFill>
                    <a:srgbClr val="000000"/>
                  </a:solidFill>
                </a:defRPr>
              </a:pPr>
              <a:r>
                <a:t>Touches Ephesus briefly; leaves P&amp;A</a:t>
              </a:r>
            </a:p>
          </p:txBody>
        </p:sp>
      </p:grpSp>
      <p:sp>
        <p:nvSpPr>
          <p:cNvPr id="228" name="Shape 228"/>
          <p:cNvSpPr/>
          <p:nvPr/>
        </p:nvSpPr>
        <p:spPr>
          <a:xfrm>
            <a:off x="5486400" y="3657600"/>
            <a:ext cx="942975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solidFill>
                  <a:srgbClr val="808000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808000"/>
                </a:solidFill>
              </a:rPr>
              <a:t>Phrygia</a:t>
            </a:r>
          </a:p>
        </p:txBody>
      </p:sp>
      <p:sp>
        <p:nvSpPr>
          <p:cNvPr id="229" name="Shape 229"/>
          <p:cNvSpPr/>
          <p:nvPr/>
        </p:nvSpPr>
        <p:spPr>
          <a:xfrm flipV="1">
            <a:off x="4267200" y="4267200"/>
            <a:ext cx="838200" cy="152400"/>
          </a:xfrm>
          <a:prstGeom prst="line">
            <a:avLst/>
          </a:prstGeom>
          <a:ln w="57150">
            <a:solidFill>
              <a:srgbClr val="FF0000"/>
            </a:solidFill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0" presetClass="entr" presetSubtype="0" fill="hold" grpId="1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1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grpId="1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0" presetClass="entr" presetSubtype="0" fill="hold" grpId="1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1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1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7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grpId="1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" grpId="3" animBg="1" advAuto="0"/>
      <p:bldP spid="206" grpId="2" animBg="1" advAuto="0"/>
      <p:bldP spid="207" grpId="6" animBg="1" advAuto="0"/>
      <p:bldP spid="208" grpId="5" animBg="1" advAuto="0"/>
      <p:bldP spid="211" grpId="4" animBg="1" advAuto="0"/>
      <p:bldP spid="212" grpId="9" animBg="1" advAuto="0"/>
      <p:bldP spid="213" grpId="10" animBg="1" advAuto="0"/>
      <p:bldP spid="214" grpId="8" animBg="1" advAuto="0"/>
      <p:bldP spid="215" grpId="12" animBg="1" advAuto="0"/>
      <p:bldP spid="216" grpId="7" animBg="1" advAuto="0"/>
      <p:bldP spid="217" grpId="11" animBg="1" advAuto="0"/>
      <p:bldP spid="218" grpId="17" animBg="1" advAuto="0"/>
      <p:bldP spid="219" grpId="15" animBg="1" advAuto="0"/>
      <p:bldP spid="220" grpId="14" animBg="1" advAuto="0"/>
      <p:bldP spid="221" grpId="16" animBg="1" advAuto="0"/>
      <p:bldP spid="224" grpId="1" animBg="1" advAuto="0"/>
      <p:bldP spid="227" grpId="13" animBg="1" advAuto="0"/>
      <p:bldP spid="229" grpId="18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/>
          </p:cNvSpPr>
          <p:nvPr>
            <p:ph type="title"/>
          </p:nvPr>
        </p:nvSpPr>
        <p:spPr>
          <a:xfrm>
            <a:off x="301625" y="152399"/>
            <a:ext cx="8540750" cy="114300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 defTabSz="630936">
              <a:lnSpc>
                <a:spcPct val="75000"/>
              </a:lnSpc>
              <a:defRPr sz="1800">
                <a:solidFill>
                  <a:srgbClr val="000000"/>
                </a:solidFill>
                <a:effectLst/>
              </a:defRPr>
            </a:pPr>
            <a:r>
              <a:rPr sz="3036">
                <a:solidFill>
                  <a:srgbClr val="FFFFCC"/>
                </a:solidFill>
                <a:effectLst>
                  <a:outerShdw blurRad="8763" dist="17526" dir="2700000" rotWithShape="0">
                    <a:srgbClr val="000000"/>
                  </a:outerShdw>
                </a:effectLst>
                <a:latin typeface="Papyrus"/>
                <a:ea typeface="Papyrus"/>
                <a:cs typeface="Papyrus"/>
                <a:sym typeface="Papyrus"/>
              </a:rPr>
              <a:t>Journey #3 – (4-6 years)</a:t>
            </a:r>
            <a:br>
              <a:rPr sz="3036">
                <a:solidFill>
                  <a:srgbClr val="FFFFCC"/>
                </a:solidFill>
                <a:effectLst>
                  <a:outerShdw blurRad="8763" dist="17526" dir="2700000" rotWithShape="0">
                    <a:srgbClr val="000000"/>
                  </a:outerShdw>
                </a:effectLst>
                <a:latin typeface="Papyrus"/>
                <a:ea typeface="Papyrus"/>
                <a:cs typeface="Papyrus"/>
                <a:sym typeface="Papyrus"/>
              </a:rPr>
            </a:br>
            <a:r>
              <a:rPr sz="3036">
                <a:solidFill>
                  <a:srgbClr val="FFFFCC"/>
                </a:solidFill>
                <a:effectLst>
                  <a:outerShdw blurRad="8763" dist="17526" dir="2700000" rotWithShape="0">
                    <a:srgbClr val="000000"/>
                  </a:outerShdw>
                </a:effectLst>
                <a:latin typeface="Papyrus"/>
                <a:ea typeface="Papyrus"/>
                <a:cs typeface="Papyrus"/>
                <a:sym typeface="Papyrus"/>
              </a:rPr>
              <a:t> </a:t>
            </a:r>
            <a:r>
              <a:rPr sz="1932">
                <a:solidFill>
                  <a:srgbClr val="FFFFCC"/>
                </a:solidFill>
                <a:effectLst>
                  <a:outerShdw blurRad="8763" dist="17526" dir="2700000" rotWithShape="0">
                    <a:srgbClr val="000000"/>
                  </a:outerShdw>
                </a:effectLst>
                <a:latin typeface="Papyrus"/>
                <a:ea typeface="Papyrus"/>
                <a:cs typeface="Papyrus"/>
                <a:sym typeface="Papyrus"/>
              </a:rPr>
              <a:t>Acts 18:23-20:38</a:t>
            </a:r>
          </a:p>
        </p:txBody>
      </p:sp>
      <p:pic>
        <p:nvPicPr>
          <p:cNvPr id="232" name="image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1219200"/>
            <a:ext cx="9144000" cy="5195888"/>
          </a:xfrm>
          <a:prstGeom prst="rect">
            <a:avLst/>
          </a:prstGeom>
          <a:ln w="12700">
            <a:miter lim="400000"/>
          </a:ln>
        </p:spPr>
      </p:pic>
      <p:sp>
        <p:nvSpPr>
          <p:cNvPr id="233" name="Shape 233"/>
          <p:cNvSpPr/>
          <p:nvPr/>
        </p:nvSpPr>
        <p:spPr>
          <a:xfrm>
            <a:off x="7032625" y="4572000"/>
            <a:ext cx="914400" cy="685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8575">
            <a:solidFill>
              <a:srgbClr val="808000"/>
            </a:solidFill>
            <a:round/>
          </a:ln>
        </p:spPr>
        <p:txBody>
          <a:bodyPr lIns="0" tIns="0" rIns="0" bIns="0"/>
          <a:lstStyle/>
          <a:p>
            <a:pPr lvl="0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34" name="Shape 234"/>
          <p:cNvSpPr/>
          <p:nvPr/>
        </p:nvSpPr>
        <p:spPr>
          <a:xfrm>
            <a:off x="6743700" y="3790950"/>
            <a:ext cx="942975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solidFill>
                  <a:srgbClr val="808000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808000"/>
                </a:solidFill>
              </a:rPr>
              <a:t>Galatia</a:t>
            </a:r>
          </a:p>
        </p:txBody>
      </p:sp>
      <p:sp>
        <p:nvSpPr>
          <p:cNvPr id="235" name="Shape 235"/>
          <p:cNvSpPr/>
          <p:nvPr/>
        </p:nvSpPr>
        <p:spPr>
          <a:xfrm>
            <a:off x="7058025" y="4781550"/>
            <a:ext cx="942975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solidFill>
                  <a:srgbClr val="808000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808000"/>
                </a:solidFill>
              </a:rPr>
              <a:t>Cyprus</a:t>
            </a:r>
          </a:p>
        </p:txBody>
      </p:sp>
      <p:sp>
        <p:nvSpPr>
          <p:cNvPr id="236" name="Shape 236"/>
          <p:cNvSpPr/>
          <p:nvPr/>
        </p:nvSpPr>
        <p:spPr>
          <a:xfrm>
            <a:off x="6413500" y="3194050"/>
            <a:ext cx="1311275" cy="12223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8575">
            <a:solidFill>
              <a:srgbClr val="808000"/>
            </a:solidFill>
            <a:round/>
          </a:ln>
        </p:spPr>
        <p:txBody>
          <a:bodyPr lIns="0" tIns="0" rIns="0" bIns="0"/>
          <a:lstStyle/>
          <a:p>
            <a:pPr lvl="0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37" name="Shape 237"/>
          <p:cNvSpPr/>
          <p:nvPr/>
        </p:nvSpPr>
        <p:spPr>
          <a:xfrm>
            <a:off x="5800725" y="3390900"/>
            <a:ext cx="876300" cy="8286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8575">
            <a:solidFill>
              <a:srgbClr val="808000"/>
            </a:solidFill>
            <a:round/>
          </a:ln>
        </p:spPr>
        <p:txBody>
          <a:bodyPr lIns="0" tIns="0" rIns="0" bIns="0"/>
          <a:lstStyle/>
          <a:p>
            <a:pPr lvl="0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38" name="Shape 238"/>
          <p:cNvSpPr/>
          <p:nvPr/>
        </p:nvSpPr>
        <p:spPr>
          <a:xfrm>
            <a:off x="3314700" y="3038475"/>
            <a:ext cx="1123950" cy="723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8575">
            <a:solidFill>
              <a:srgbClr val="808000"/>
            </a:solidFill>
            <a:round/>
          </a:ln>
        </p:spPr>
        <p:txBody>
          <a:bodyPr lIns="0" tIns="0" rIns="0" bIns="0"/>
          <a:lstStyle/>
          <a:p>
            <a:pPr lvl="0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39" name="Shape 239"/>
          <p:cNvSpPr/>
          <p:nvPr/>
        </p:nvSpPr>
        <p:spPr>
          <a:xfrm>
            <a:off x="3414712" y="3328987"/>
            <a:ext cx="1157288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solidFill>
                  <a:srgbClr val="993300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993300"/>
                </a:solidFill>
              </a:rPr>
              <a:t>Macedonia</a:t>
            </a:r>
          </a:p>
        </p:txBody>
      </p:sp>
      <p:sp>
        <p:nvSpPr>
          <p:cNvPr id="240" name="Shape 240"/>
          <p:cNvSpPr/>
          <p:nvPr/>
        </p:nvSpPr>
        <p:spPr>
          <a:xfrm>
            <a:off x="3476625" y="3962400"/>
            <a:ext cx="1066800" cy="7334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8575">
            <a:solidFill>
              <a:srgbClr val="808000"/>
            </a:solidFill>
            <a:round/>
          </a:ln>
        </p:spPr>
        <p:txBody>
          <a:bodyPr lIns="0" tIns="0" rIns="0" bIns="0"/>
          <a:lstStyle/>
          <a:p>
            <a:pPr lvl="0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41" name="Shape 241"/>
          <p:cNvSpPr/>
          <p:nvPr/>
        </p:nvSpPr>
        <p:spPr>
          <a:xfrm>
            <a:off x="3729037" y="4052887"/>
            <a:ext cx="838201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solidFill>
                  <a:srgbClr val="993300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993300"/>
                </a:solidFill>
              </a:rPr>
              <a:t>Achaia</a:t>
            </a:r>
          </a:p>
        </p:txBody>
      </p:sp>
      <p:sp>
        <p:nvSpPr>
          <p:cNvPr id="242" name="Shape 242"/>
          <p:cNvSpPr/>
          <p:nvPr/>
        </p:nvSpPr>
        <p:spPr>
          <a:xfrm flipH="1" flipV="1">
            <a:off x="6219825" y="3895725"/>
            <a:ext cx="571500" cy="38100"/>
          </a:xfrm>
          <a:prstGeom prst="line">
            <a:avLst/>
          </a:prstGeom>
          <a:ln w="57150">
            <a:solidFill>
              <a:srgbClr val="0000FF"/>
            </a:solidFill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43" name="Shape 243"/>
          <p:cNvSpPr/>
          <p:nvPr/>
        </p:nvSpPr>
        <p:spPr>
          <a:xfrm>
            <a:off x="5133975" y="3962400"/>
            <a:ext cx="514350" cy="4762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8575">
            <a:solidFill>
              <a:srgbClr val="0033CC"/>
            </a:solidFill>
            <a:round/>
          </a:ln>
        </p:spPr>
        <p:txBody>
          <a:bodyPr lIns="0" tIns="0" rIns="0" bIns="0"/>
          <a:lstStyle/>
          <a:p>
            <a:pPr lvl="0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44" name="Shape 244"/>
          <p:cNvSpPr/>
          <p:nvPr/>
        </p:nvSpPr>
        <p:spPr>
          <a:xfrm>
            <a:off x="4905375" y="3609975"/>
            <a:ext cx="933450" cy="10001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8575">
            <a:solidFill>
              <a:srgbClr val="0033CC"/>
            </a:solidFill>
            <a:round/>
          </a:ln>
        </p:spPr>
        <p:txBody>
          <a:bodyPr lIns="0" tIns="0" rIns="0" bIns="0"/>
          <a:lstStyle/>
          <a:p>
            <a:pPr lvl="0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45" name="Shape 245"/>
          <p:cNvSpPr/>
          <p:nvPr/>
        </p:nvSpPr>
        <p:spPr>
          <a:xfrm>
            <a:off x="4867275" y="3152775"/>
            <a:ext cx="1200150" cy="1447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8575">
            <a:solidFill>
              <a:srgbClr val="0033CC"/>
            </a:solidFill>
            <a:round/>
          </a:ln>
        </p:spPr>
        <p:txBody>
          <a:bodyPr lIns="0" tIns="0" rIns="0" bIns="0"/>
          <a:lstStyle/>
          <a:p>
            <a:pPr lvl="0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46" name="Shape 246"/>
          <p:cNvSpPr/>
          <p:nvPr/>
        </p:nvSpPr>
        <p:spPr>
          <a:xfrm>
            <a:off x="5033962" y="3767137"/>
            <a:ext cx="657226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solidFill>
                  <a:srgbClr val="33339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333399"/>
                </a:solidFill>
              </a:rPr>
              <a:t>ASIA</a:t>
            </a:r>
          </a:p>
        </p:txBody>
      </p:sp>
      <p:sp>
        <p:nvSpPr>
          <p:cNvPr id="247" name="Shape 247"/>
          <p:cNvSpPr/>
          <p:nvPr/>
        </p:nvSpPr>
        <p:spPr>
          <a:xfrm flipH="1">
            <a:off x="5419725" y="3914775"/>
            <a:ext cx="571500" cy="190500"/>
          </a:xfrm>
          <a:prstGeom prst="line">
            <a:avLst/>
          </a:prstGeom>
          <a:ln w="57150">
            <a:solidFill>
              <a:srgbClr val="FF0000"/>
            </a:solidFill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48" name="Shape 248"/>
          <p:cNvSpPr/>
          <p:nvPr/>
        </p:nvSpPr>
        <p:spPr>
          <a:xfrm>
            <a:off x="2628900" y="2590800"/>
            <a:ext cx="1866900" cy="14097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8575">
            <a:solidFill>
              <a:srgbClr val="0033CC"/>
            </a:solidFill>
            <a:round/>
          </a:ln>
        </p:spPr>
        <p:txBody>
          <a:bodyPr lIns="0" tIns="0" rIns="0" bIns="0"/>
          <a:lstStyle/>
          <a:p>
            <a:pPr lvl="0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49" name="Shape 249"/>
          <p:cNvSpPr/>
          <p:nvPr/>
        </p:nvSpPr>
        <p:spPr>
          <a:xfrm>
            <a:off x="3343275" y="3914775"/>
            <a:ext cx="1200150" cy="9715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8575">
            <a:solidFill>
              <a:srgbClr val="0033CC"/>
            </a:solidFill>
            <a:round/>
          </a:ln>
        </p:spPr>
        <p:txBody>
          <a:bodyPr lIns="0" tIns="0" rIns="0" bIns="0"/>
          <a:lstStyle/>
          <a:p>
            <a:pPr lvl="0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50" name="Shape 250"/>
          <p:cNvSpPr/>
          <p:nvPr/>
        </p:nvSpPr>
        <p:spPr>
          <a:xfrm>
            <a:off x="1990725" y="2105025"/>
            <a:ext cx="1352550" cy="723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8575">
            <a:solidFill>
              <a:srgbClr val="0033CC"/>
            </a:solidFill>
            <a:round/>
          </a:ln>
        </p:spPr>
        <p:txBody>
          <a:bodyPr lIns="0" tIns="0" rIns="0" bIns="0"/>
          <a:lstStyle/>
          <a:p>
            <a:pPr lvl="0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51" name="Shape 251"/>
          <p:cNvSpPr/>
          <p:nvPr/>
        </p:nvSpPr>
        <p:spPr>
          <a:xfrm>
            <a:off x="2166937" y="2252662"/>
            <a:ext cx="1038226" cy="4920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solidFill>
                  <a:srgbClr val="0000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0000FF"/>
                </a:solidFill>
              </a:rPr>
              <a:t>Illyricum reached</a:t>
            </a:r>
          </a:p>
        </p:txBody>
      </p:sp>
      <p:sp>
        <p:nvSpPr>
          <p:cNvPr id="252" name="Shape 252"/>
          <p:cNvSpPr/>
          <p:nvPr/>
        </p:nvSpPr>
        <p:spPr>
          <a:xfrm flipH="1" flipV="1">
            <a:off x="4295775" y="3467100"/>
            <a:ext cx="704850" cy="390525"/>
          </a:xfrm>
          <a:prstGeom prst="line">
            <a:avLst/>
          </a:prstGeom>
          <a:ln w="57150">
            <a:solidFill>
              <a:srgbClr val="0000FF"/>
            </a:solidFill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53" name="Shape 253"/>
          <p:cNvSpPr/>
          <p:nvPr/>
        </p:nvSpPr>
        <p:spPr>
          <a:xfrm>
            <a:off x="3876675" y="3524250"/>
            <a:ext cx="57150" cy="390525"/>
          </a:xfrm>
          <a:prstGeom prst="line">
            <a:avLst/>
          </a:prstGeom>
          <a:ln w="57150">
            <a:solidFill>
              <a:srgbClr val="0000FF"/>
            </a:solidFill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54" name="Shape 254"/>
          <p:cNvSpPr/>
          <p:nvPr/>
        </p:nvSpPr>
        <p:spPr>
          <a:xfrm flipH="1" flipV="1">
            <a:off x="3609975" y="3533775"/>
            <a:ext cx="85725" cy="438150"/>
          </a:xfrm>
          <a:prstGeom prst="line">
            <a:avLst/>
          </a:prstGeom>
          <a:ln w="57150">
            <a:solidFill>
              <a:srgbClr val="0000FF"/>
            </a:solidFill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55" name="Shape 255"/>
          <p:cNvSpPr/>
          <p:nvPr/>
        </p:nvSpPr>
        <p:spPr>
          <a:xfrm>
            <a:off x="4210050" y="3619500"/>
            <a:ext cx="838200" cy="485775"/>
          </a:xfrm>
          <a:prstGeom prst="line">
            <a:avLst/>
          </a:prstGeom>
          <a:ln w="57150">
            <a:solidFill>
              <a:srgbClr val="0000FF"/>
            </a:solidFill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56" name="Shape 256"/>
          <p:cNvSpPr/>
          <p:nvPr/>
        </p:nvSpPr>
        <p:spPr>
          <a:xfrm>
            <a:off x="6105525" y="2781300"/>
            <a:ext cx="1581150" cy="17621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8575">
            <a:solidFill>
              <a:srgbClr val="0033CC"/>
            </a:solidFill>
            <a:round/>
          </a:ln>
        </p:spPr>
        <p:txBody>
          <a:bodyPr lIns="0" tIns="0" rIns="0" bIns="0"/>
          <a:lstStyle/>
          <a:p>
            <a:pPr lvl="0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57" name="Shape 257"/>
          <p:cNvSpPr/>
          <p:nvPr/>
        </p:nvSpPr>
        <p:spPr>
          <a:xfrm>
            <a:off x="5915025" y="3648075"/>
            <a:ext cx="942975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solidFill>
                  <a:srgbClr val="808000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808000"/>
                </a:solidFill>
              </a:rPr>
              <a:t>Phrygia</a:t>
            </a:r>
          </a:p>
        </p:txBody>
      </p:sp>
      <p:sp>
        <p:nvSpPr>
          <p:cNvPr id="258" name="Shape 258"/>
          <p:cNvSpPr/>
          <p:nvPr/>
        </p:nvSpPr>
        <p:spPr>
          <a:xfrm flipH="1" flipV="1">
            <a:off x="7515225" y="3924300"/>
            <a:ext cx="771525" cy="561975"/>
          </a:xfrm>
          <a:prstGeom prst="line">
            <a:avLst/>
          </a:prstGeom>
          <a:ln w="57150">
            <a:solidFill>
              <a:srgbClr val="0000FF"/>
            </a:solidFill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59" name="Shape 259"/>
          <p:cNvSpPr/>
          <p:nvPr/>
        </p:nvSpPr>
        <p:spPr>
          <a:xfrm>
            <a:off x="4638675" y="5772150"/>
            <a:ext cx="3571875" cy="76201"/>
          </a:xfrm>
          <a:prstGeom prst="line">
            <a:avLst/>
          </a:prstGeom>
          <a:ln w="57150">
            <a:solidFill>
              <a:srgbClr val="993300"/>
            </a:solidFill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60" name="Shape 260"/>
          <p:cNvSpPr/>
          <p:nvPr/>
        </p:nvSpPr>
        <p:spPr>
          <a:xfrm flipH="1" flipV="1">
            <a:off x="2562225" y="2819400"/>
            <a:ext cx="1247775" cy="2590800"/>
          </a:xfrm>
          <a:prstGeom prst="line">
            <a:avLst/>
          </a:prstGeom>
          <a:ln w="57150">
            <a:solidFill>
              <a:srgbClr val="993300"/>
            </a:solidFill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263" name="Group 263"/>
          <p:cNvGrpSpPr/>
          <p:nvPr/>
        </p:nvGrpSpPr>
        <p:grpSpPr>
          <a:xfrm>
            <a:off x="0" y="1270000"/>
            <a:ext cx="3429000" cy="5329428"/>
            <a:chOff x="0" y="0"/>
            <a:chExt cx="3429000" cy="5329428"/>
          </a:xfrm>
        </p:grpSpPr>
        <p:sp>
          <p:nvSpPr>
            <p:cNvPr id="261" name="Shape 261"/>
            <p:cNvSpPr/>
            <p:nvPr/>
          </p:nvSpPr>
          <p:spPr>
            <a:xfrm>
              <a:off x="0" y="0"/>
              <a:ext cx="3429000" cy="5105400"/>
            </a:xfrm>
            <a:prstGeom prst="rect">
              <a:avLst/>
            </a:prstGeom>
            <a:gradFill flip="none" rotWithShape="1">
              <a:gsLst>
                <a:gs pos="0">
                  <a:srgbClr val="462F76">
                    <a:alpha val="47999"/>
                  </a:srgbClr>
                </a:gs>
                <a:gs pos="100000">
                  <a:srgbClr val="9966FF">
                    <a:alpha val="49000"/>
                  </a:srgbClr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spcBef>
                  <a:spcPts val="500"/>
                </a:spcBef>
                <a:defRPr sz="16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62" name="Shape 262"/>
            <p:cNvSpPr/>
            <p:nvPr/>
          </p:nvSpPr>
          <p:spPr>
            <a:xfrm>
              <a:off x="0" y="0"/>
              <a:ext cx="3429000" cy="53294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marL="244928" lvl="0" indent="-244928">
                <a:spcBef>
                  <a:spcPts val="600"/>
                </a:spcBef>
                <a:buClr>
                  <a:srgbClr val="0033CC"/>
                </a:buClr>
                <a:buSzPct val="100000"/>
                <a:buFont typeface="Arial"/>
                <a:buChar char="►"/>
                <a:defRPr>
                  <a:solidFill>
                    <a:srgbClr val="000000"/>
                  </a:solidFill>
                </a:defRPr>
              </a:pPr>
              <a:r>
                <a:rPr sz="2000">
                  <a:latin typeface="Tahoma Negreta"/>
                  <a:ea typeface="Tahoma Negreta"/>
                  <a:cs typeface="Tahoma Negreta"/>
                  <a:sym typeface="Tahoma Negreta"/>
                </a:rPr>
                <a:t>GALATIA &amp; PHRYGIA</a:t>
              </a:r>
              <a:r>
                <a:rPr sz="2000"/>
                <a:t> –</a:t>
              </a:r>
              <a:r>
                <a:rPr sz="2800"/>
                <a:t> </a:t>
              </a:r>
              <a:r>
                <a:t>revisit believers – </a:t>
              </a:r>
              <a:r>
                <a:rPr>
                  <a:solidFill>
                    <a:srgbClr val="0033CC"/>
                  </a:solidFill>
                </a:rPr>
                <a:t>several weeks - months</a:t>
              </a:r>
              <a:endParaRPr sz="2800">
                <a:solidFill>
                  <a:srgbClr val="0033CC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endParaRPr>
            </a:p>
            <a:p>
              <a:pPr marL="342900" lvl="0" indent="-342900">
                <a:spcBef>
                  <a:spcPts val="600"/>
                </a:spcBef>
                <a:buClr>
                  <a:srgbClr val="0033CC"/>
                </a:buClr>
                <a:buSzPct val="100000"/>
                <a:buFont typeface="Arial"/>
                <a:buChar char="►"/>
                <a:defRPr>
                  <a:solidFill>
                    <a:srgbClr val="000000"/>
                  </a:solidFill>
                </a:defRPr>
              </a:pPr>
              <a:r>
                <a:rPr sz="2800"/>
                <a:t>ASIA – </a:t>
              </a:r>
              <a:r>
                <a:rPr sz="2000">
                  <a:solidFill>
                    <a:srgbClr val="0033CC"/>
                  </a:solidFill>
                </a:rPr>
                <a:t>3 years</a:t>
              </a:r>
              <a:endParaRPr sz="2800">
                <a:solidFill>
                  <a:srgbClr val="0033CC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endParaRPr>
            </a:p>
            <a:p>
              <a:pPr marL="647700" lvl="1" indent="-190500">
                <a:spcBef>
                  <a:spcPts val="300"/>
                </a:spcBef>
                <a:buClr>
                  <a:srgbClr val="0033CC"/>
                </a:buClr>
                <a:buSzPct val="100000"/>
                <a:buFont typeface="Wingdings"/>
                <a:buChar char="▪"/>
                <a:defRPr>
                  <a:solidFill>
                    <a:srgbClr val="000000"/>
                  </a:solidFill>
                </a:defRPr>
              </a:pPr>
              <a:r>
                <a:rPr sz="1600">
                  <a:latin typeface="Tahoma Negreta"/>
                  <a:ea typeface="Tahoma Negreta"/>
                  <a:cs typeface="Tahoma Negreta"/>
                  <a:sym typeface="Tahoma Negreta"/>
                </a:rPr>
                <a:t>EPHESUS – daily witness &amp; training by Paul; great signs; radical commitment &amp; life transformation</a:t>
              </a:r>
              <a:endParaRPr sz="1600">
                <a:effectLst>
                  <a:outerShdw blurRad="12700" dist="25400" dir="2700000" rotWithShape="0">
                    <a:srgbClr val="000000"/>
                  </a:outerShdw>
                </a:effectLst>
                <a:latin typeface="Tahoma Negreta"/>
                <a:ea typeface="Tahoma Negreta"/>
                <a:cs typeface="Tahoma Negreta"/>
                <a:sym typeface="Tahoma Negreta"/>
              </a:endParaRPr>
            </a:p>
            <a:p>
              <a:pPr marL="647700" lvl="1" indent="-190500">
                <a:spcBef>
                  <a:spcPts val="300"/>
                </a:spcBef>
                <a:buClr>
                  <a:srgbClr val="0033CC"/>
                </a:buClr>
                <a:buSzPct val="100000"/>
                <a:buFont typeface="Wingdings"/>
                <a:buChar char="▪"/>
                <a:defRPr>
                  <a:solidFill>
                    <a:srgbClr val="000000"/>
                  </a:solidFill>
                </a:defRPr>
              </a:pPr>
              <a:r>
                <a:rPr sz="1600">
                  <a:latin typeface="Tahoma Negreta"/>
                  <a:ea typeface="Tahoma Negreta"/>
                  <a:cs typeface="Tahoma Negreta"/>
                  <a:sym typeface="Tahoma Negreta"/>
                </a:rPr>
                <a:t>ALL ASIA hears gospel</a:t>
              </a:r>
              <a:endParaRPr sz="1600">
                <a:effectLst>
                  <a:outerShdw blurRad="12700" dist="25400" dir="2700000" rotWithShape="0">
                    <a:srgbClr val="000000"/>
                  </a:outerShdw>
                </a:effectLst>
                <a:latin typeface="Tahoma Negreta"/>
                <a:ea typeface="Tahoma Negreta"/>
                <a:cs typeface="Tahoma Negreta"/>
                <a:sym typeface="Tahoma Negreta"/>
              </a:endParaRPr>
            </a:p>
            <a:p>
              <a:pPr marL="647700" lvl="1" indent="-190500">
                <a:spcBef>
                  <a:spcPts val="300"/>
                </a:spcBef>
                <a:buClr>
                  <a:srgbClr val="0033CC"/>
                </a:buClr>
                <a:buSzPct val="100000"/>
                <a:buFont typeface="Wingdings"/>
                <a:buChar char="▪"/>
                <a:defRPr>
                  <a:solidFill>
                    <a:srgbClr val="000000"/>
                  </a:solidFill>
                </a:defRPr>
              </a:pPr>
              <a:r>
                <a:rPr sz="1600">
                  <a:latin typeface="Tahoma Negreta"/>
                  <a:ea typeface="Tahoma Negreta"/>
                  <a:cs typeface="Tahoma Negreta"/>
                  <a:sym typeface="Tahoma Negreta"/>
                </a:rPr>
                <a:t>Ephesus as a BASE</a:t>
              </a:r>
              <a:endParaRPr sz="1600">
                <a:effectLst>
                  <a:outerShdw blurRad="12700" dist="25400" dir="2700000" rotWithShape="0">
                    <a:srgbClr val="000000"/>
                  </a:outerShdw>
                </a:effectLst>
                <a:latin typeface="Tahoma Negreta"/>
                <a:ea typeface="Tahoma Negreta"/>
                <a:cs typeface="Tahoma Negreta"/>
                <a:sym typeface="Tahoma Negreta"/>
              </a:endParaRPr>
            </a:p>
            <a:p>
              <a:pPr marL="244928" lvl="0" indent="-244928">
                <a:spcBef>
                  <a:spcPts val="400"/>
                </a:spcBef>
                <a:buClr>
                  <a:srgbClr val="0033CC"/>
                </a:buClr>
                <a:buSzPct val="100000"/>
                <a:buFont typeface="Arial"/>
                <a:buChar char="►"/>
                <a:defRPr>
                  <a:solidFill>
                    <a:srgbClr val="000000"/>
                  </a:solidFill>
                </a:defRPr>
              </a:pPr>
              <a:r>
                <a:rPr sz="2000">
                  <a:latin typeface="Tahoma Negreta"/>
                  <a:ea typeface="Tahoma Negreta"/>
                  <a:cs typeface="Tahoma Negreta"/>
                  <a:sym typeface="Tahoma Negreta"/>
                </a:rPr>
                <a:t>MACEDONIA/ ACHAIA</a:t>
              </a:r>
              <a:r>
                <a:rPr sz="2000"/>
                <a:t> </a:t>
              </a:r>
              <a:r>
                <a:t>revisit believers – </a:t>
              </a:r>
              <a:r>
                <a:rPr>
                  <a:solidFill>
                    <a:srgbClr val="0033CC"/>
                  </a:solidFill>
                </a:rPr>
                <a:t>4-5 mos</a:t>
              </a:r>
              <a:endParaRPr sz="2800">
                <a:solidFill>
                  <a:srgbClr val="0033CC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endParaRPr>
            </a:p>
            <a:p>
              <a:pPr marL="647700" lvl="1" indent="-190500">
                <a:spcBef>
                  <a:spcPts val="300"/>
                </a:spcBef>
                <a:buClr>
                  <a:srgbClr val="0033CC"/>
                </a:buClr>
                <a:buSzPct val="100000"/>
                <a:buFont typeface="Wingdings"/>
                <a:buChar char="▪"/>
                <a:defRPr>
                  <a:solidFill>
                    <a:srgbClr val="000000"/>
                  </a:solidFill>
                </a:defRPr>
              </a:pPr>
              <a:r>
                <a:rPr sz="1600">
                  <a:latin typeface="Tahoma Negreta"/>
                  <a:ea typeface="Tahoma Negreta"/>
                  <a:cs typeface="Tahoma Negreta"/>
                  <a:sym typeface="Tahoma Negreta"/>
                </a:rPr>
                <a:t>ILLYRICUM</a:t>
              </a:r>
              <a:r>
                <a:rPr sz="1600"/>
                <a:t> reached</a:t>
              </a:r>
              <a:endParaRPr sz="1600">
                <a:effectLst>
                  <a:outerShdw blurRad="12700" dist="25400" dir="2700000" rotWithShape="0">
                    <a:srgbClr val="000000"/>
                  </a:outerShdw>
                </a:effectLst>
              </a:endParaRPr>
            </a:p>
            <a:p>
              <a:pPr marL="244928" lvl="0" indent="-244928">
                <a:spcBef>
                  <a:spcPts val="400"/>
                </a:spcBef>
                <a:buClr>
                  <a:srgbClr val="0033CC"/>
                </a:buClr>
                <a:buSzPct val="100000"/>
                <a:buFont typeface="Arial"/>
                <a:buChar char="►"/>
                <a:defRPr>
                  <a:solidFill>
                    <a:srgbClr val="000000"/>
                  </a:solidFill>
                </a:defRPr>
              </a:pPr>
              <a:r>
                <a:rPr sz="2000">
                  <a:latin typeface="Tahoma Negreta"/>
                  <a:ea typeface="Tahoma Negreta"/>
                  <a:cs typeface="Tahoma Negreta"/>
                  <a:sym typeface="Tahoma Negreta"/>
                </a:rPr>
                <a:t>EPHESUS</a:t>
              </a:r>
              <a:r>
                <a:rPr>
                  <a:latin typeface="Tahoma Negreta"/>
                  <a:ea typeface="Tahoma Negreta"/>
                  <a:cs typeface="Tahoma Negreta"/>
                  <a:sym typeface="Tahoma Negreta"/>
                </a:rPr>
                <a:t> (Miletus) </a:t>
              </a:r>
              <a:r>
                <a:t>- visit believers – </a:t>
              </a:r>
              <a:r>
                <a:rPr>
                  <a:solidFill>
                    <a:srgbClr val="0033CC"/>
                  </a:solidFill>
                </a:rPr>
                <a:t>1 week</a:t>
              </a:r>
              <a:endParaRPr sz="2800">
                <a:solidFill>
                  <a:srgbClr val="0033CC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266" name="Group 266"/>
          <p:cNvGrpSpPr/>
          <p:nvPr/>
        </p:nvGrpSpPr>
        <p:grpSpPr>
          <a:xfrm>
            <a:off x="3505200" y="5334000"/>
            <a:ext cx="2971800" cy="904875"/>
            <a:chOff x="0" y="0"/>
            <a:chExt cx="2971800" cy="904875"/>
          </a:xfrm>
        </p:grpSpPr>
        <p:sp>
          <p:nvSpPr>
            <p:cNvPr id="264" name="Shape 264"/>
            <p:cNvSpPr/>
            <p:nvPr/>
          </p:nvSpPr>
          <p:spPr>
            <a:xfrm>
              <a:off x="0" y="0"/>
              <a:ext cx="2971800" cy="904875"/>
            </a:xfrm>
            <a:prstGeom prst="rect">
              <a:avLst/>
            </a:prstGeom>
            <a:solidFill>
              <a:srgbClr val="FFFF99"/>
            </a:solidFill>
            <a:ln w="9525" cap="flat">
              <a:solidFill>
                <a:srgbClr val="993300"/>
              </a:solidFill>
              <a:prstDash val="solid"/>
              <a:round/>
            </a:ln>
            <a:effectLst>
              <a:outerShdw blurRad="63500" dist="107763" dir="2700000" rotWithShape="0">
                <a:srgbClr val="808080">
                  <a:alpha val="50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  <a:endParaRPr/>
            </a:p>
          </p:txBody>
        </p:sp>
        <p:sp>
          <p:nvSpPr>
            <p:cNvPr id="265" name="Shape 265"/>
            <p:cNvSpPr/>
            <p:nvPr/>
          </p:nvSpPr>
          <p:spPr>
            <a:xfrm>
              <a:off x="0" y="0"/>
              <a:ext cx="2971800" cy="7391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 sz="1600">
                  <a:latin typeface="Georgia"/>
                  <a:ea typeface="Georgia"/>
                  <a:cs typeface="Georgia"/>
                  <a:sym typeface="Georgia"/>
                </a:rPr>
                <a:t>Romans 15 – </a:t>
              </a:r>
            </a:p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 sz="1400">
                  <a:latin typeface="Georgia"/>
                  <a:ea typeface="Georgia"/>
                  <a:cs typeface="Georgia"/>
                  <a:sym typeface="Georgia"/>
                </a:rPr>
                <a:t>From Jerusalem to Illyicum . . . no place left for me in these regions.</a:t>
              </a:r>
            </a:p>
          </p:txBody>
        </p:sp>
      </p:grpSp>
      <p:grpSp>
        <p:nvGrpSpPr>
          <p:cNvPr id="269" name="Group 269"/>
          <p:cNvGrpSpPr/>
          <p:nvPr/>
        </p:nvGrpSpPr>
        <p:grpSpPr>
          <a:xfrm>
            <a:off x="5257800" y="1524000"/>
            <a:ext cx="3124200" cy="914400"/>
            <a:chOff x="0" y="0"/>
            <a:chExt cx="3124200" cy="914400"/>
          </a:xfrm>
        </p:grpSpPr>
        <p:sp>
          <p:nvSpPr>
            <p:cNvPr id="267" name="Shape 267"/>
            <p:cNvSpPr/>
            <p:nvPr/>
          </p:nvSpPr>
          <p:spPr>
            <a:xfrm>
              <a:off x="0" y="0"/>
              <a:ext cx="3124200" cy="914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342900" lvl="0" indent="-342900" algn="ctr">
                <a:spcBef>
                  <a:spcPts val="600"/>
                </a:spcBef>
                <a:defRPr>
                  <a:solidFill>
                    <a:srgbClr val="FFFF00"/>
                  </a:solidFill>
                  <a:latin typeface="Papyrus"/>
                  <a:ea typeface="Papyrus"/>
                  <a:cs typeface="Papyrus"/>
                  <a:sym typeface="Papyrus"/>
                </a:defRPr>
              </a:pPr>
              <a:endParaRPr/>
            </a:p>
          </p:txBody>
        </p:sp>
        <p:sp>
          <p:nvSpPr>
            <p:cNvPr id="268" name="Shape 268"/>
            <p:cNvSpPr/>
            <p:nvPr/>
          </p:nvSpPr>
          <p:spPr>
            <a:xfrm>
              <a:off x="0" y="0"/>
              <a:ext cx="3124200" cy="6375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marL="342900" indent="-342900" algn="ctr">
                <a:spcBef>
                  <a:spcPts val="600"/>
                </a:spcBef>
                <a:defRPr sz="2800">
                  <a:solidFill>
                    <a:srgbClr val="FFFF00"/>
                  </a:solidFill>
                  <a:latin typeface="Papyrus"/>
                  <a:ea typeface="Papyrus"/>
                  <a:cs typeface="Papyrus"/>
                  <a:sym typeface="Papyrus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FFFF00"/>
                  </a:solidFill>
                </a:rPr>
                <a:t>NO PLACE LEFT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1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grpId="1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0" presetClass="entr" presetSubtype="0" fill="hold" grpId="1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1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grpId="1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1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grpId="1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5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1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2000" fill="hold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0" presetClass="entr" presetSubtype="0" fill="hold" grpId="1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000"/>
                            </p:stCondLst>
                            <p:childTnLst>
                              <p:par>
                                <p:cTn id="87" presetID="10" presetClass="entr" presetSubtype="0" fill="hold" grpId="2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8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000"/>
                            </p:stCondLst>
                            <p:childTnLst>
                              <p:par>
                                <p:cTn id="91" presetID="10" presetClass="entr" presetSubtype="0" fill="hold" grpId="2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2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000"/>
                            </p:stCondLst>
                            <p:childTnLst>
                              <p:par>
                                <p:cTn id="95" presetID="10" presetClass="entr" presetSubtype="0" fill="hold" grpId="2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6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" grpId="3" animBg="1" advAuto="0"/>
      <p:bldP spid="243" grpId="7" animBg="1" advAuto="0"/>
      <p:bldP spid="244" grpId="8" animBg="1" advAuto="0"/>
      <p:bldP spid="245" grpId="9" animBg="1" advAuto="0"/>
      <p:bldP spid="246" grpId="6" animBg="1" advAuto="0"/>
      <p:bldP spid="247" grpId="5" animBg="1" advAuto="0"/>
      <p:bldP spid="248" grpId="11" animBg="1" advAuto="0"/>
      <p:bldP spid="249" grpId="15" animBg="1" advAuto="0"/>
      <p:bldP spid="250" grpId="13" animBg="1" advAuto="0"/>
      <p:bldP spid="251" grpId="12" animBg="1" advAuto="0"/>
      <p:bldP spid="252" grpId="10" animBg="1" advAuto="0"/>
      <p:bldP spid="253" grpId="14" animBg="1" advAuto="0"/>
      <p:bldP spid="254" grpId="16" animBg="1" advAuto="0"/>
      <p:bldP spid="255" grpId="17" animBg="1" advAuto="0"/>
      <p:bldP spid="256" grpId="4" animBg="1" advAuto="0"/>
      <p:bldP spid="258" grpId="2" animBg="1" advAuto="0"/>
      <p:bldP spid="259" grpId="21" animBg="1" advAuto="0"/>
      <p:bldP spid="260" grpId="20" animBg="1" advAuto="0"/>
      <p:bldP spid="263" grpId="1" animBg="1" advAuto="0"/>
      <p:bldP spid="263" grpId="18" animBg="1" advAuto="0"/>
      <p:bldP spid="266" grpId="19" animBg="1" advAuto="0"/>
      <p:bldP spid="269" grpId="22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/>
          <p:nvPr/>
        </p:nvSpPr>
        <p:spPr>
          <a:xfrm>
            <a:off x="2133600" y="92075"/>
            <a:ext cx="4876800" cy="1424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 algn="ctr">
              <a:defRPr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  <a:latin typeface="Papyrus"/>
                <a:ea typeface="Papyrus"/>
                <a:cs typeface="Papyrus"/>
                <a:sym typeface="Papyrus"/>
              </a:rPr>
              <a:t>Paul’s Timeline</a:t>
            </a:r>
            <a:endParaRPr sz="3200">
              <a:solidFill>
                <a:srgbClr val="FFFFFF"/>
              </a:solidFill>
              <a:latin typeface="Papyrus"/>
              <a:ea typeface="Papyrus"/>
              <a:cs typeface="Papyrus"/>
              <a:sym typeface="Papyrus"/>
            </a:endParaRPr>
          </a:p>
          <a:p>
            <a:pPr lvl="0" algn="ctr">
              <a:defRPr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  <a:latin typeface="Papyrus"/>
                <a:ea typeface="Papyrus"/>
                <a:cs typeface="Papyrus"/>
                <a:sym typeface="Papyrus"/>
              </a:rPr>
              <a:t>Galatians 1-2 / Acts</a:t>
            </a:r>
          </a:p>
        </p:txBody>
      </p:sp>
      <p:sp>
        <p:nvSpPr>
          <p:cNvPr id="272" name="Shape 272"/>
          <p:cNvSpPr/>
          <p:nvPr/>
        </p:nvSpPr>
        <p:spPr>
          <a:xfrm flipV="1">
            <a:off x="304799" y="4724400"/>
            <a:ext cx="8458201" cy="76200"/>
          </a:xfrm>
          <a:prstGeom prst="line">
            <a:avLst/>
          </a:prstGeom>
          <a:ln w="57150">
            <a:solidFill>
              <a:srgbClr val="FFFFFF"/>
            </a:solidFill>
            <a:round/>
            <a:headEnd type="triangle"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73" name="Shape 273"/>
          <p:cNvSpPr/>
          <p:nvPr/>
        </p:nvSpPr>
        <p:spPr>
          <a:xfrm>
            <a:off x="685800" y="4800600"/>
            <a:ext cx="8001000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>
                <a:solidFill>
                  <a:srgbClr val="FFFFFF"/>
                </a:solidFill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A.D.  33      35	      40	      45	      50	      55	      60	        64</a:t>
            </a:r>
          </a:p>
        </p:txBody>
      </p:sp>
      <p:sp>
        <p:nvSpPr>
          <p:cNvPr id="274" name="Shape 274"/>
          <p:cNvSpPr/>
          <p:nvPr/>
        </p:nvSpPr>
        <p:spPr>
          <a:xfrm>
            <a:off x="1403350" y="4708525"/>
            <a:ext cx="152400" cy="1555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>
            <a:solidFill>
              <a:srgbClr val="FFFFFF"/>
            </a:solidFill>
            <a:round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75" name="Shape 275"/>
          <p:cNvSpPr/>
          <p:nvPr/>
        </p:nvSpPr>
        <p:spPr>
          <a:xfrm>
            <a:off x="2066925" y="4708525"/>
            <a:ext cx="152400" cy="1555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>
            <a:solidFill>
              <a:srgbClr val="FFFFFF"/>
            </a:solidFill>
            <a:round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76" name="Shape 276"/>
          <p:cNvSpPr/>
          <p:nvPr/>
        </p:nvSpPr>
        <p:spPr>
          <a:xfrm>
            <a:off x="3089275" y="4695825"/>
            <a:ext cx="152400" cy="1555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>
            <a:solidFill>
              <a:srgbClr val="FFFFFF"/>
            </a:solidFill>
            <a:round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77" name="Shape 277"/>
          <p:cNvSpPr/>
          <p:nvPr/>
        </p:nvSpPr>
        <p:spPr>
          <a:xfrm>
            <a:off x="4029075" y="4689475"/>
            <a:ext cx="152400" cy="1555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>
            <a:solidFill>
              <a:srgbClr val="FFFFFF"/>
            </a:solidFill>
            <a:round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78" name="Shape 278"/>
          <p:cNvSpPr/>
          <p:nvPr/>
        </p:nvSpPr>
        <p:spPr>
          <a:xfrm>
            <a:off x="7924800" y="4670425"/>
            <a:ext cx="152400" cy="1555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>
            <a:solidFill>
              <a:srgbClr val="FFFFFF"/>
            </a:solidFill>
            <a:round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79" name="Shape 279"/>
          <p:cNvSpPr/>
          <p:nvPr/>
        </p:nvSpPr>
        <p:spPr>
          <a:xfrm>
            <a:off x="5873750" y="4670425"/>
            <a:ext cx="152400" cy="1555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>
            <a:solidFill>
              <a:srgbClr val="FFFFFF"/>
            </a:solidFill>
            <a:round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80" name="Shape 280"/>
          <p:cNvSpPr/>
          <p:nvPr/>
        </p:nvSpPr>
        <p:spPr>
          <a:xfrm>
            <a:off x="6832600" y="4686300"/>
            <a:ext cx="152400" cy="1555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>
            <a:solidFill>
              <a:srgbClr val="FFFFFF"/>
            </a:solidFill>
            <a:round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283" name="Group 283"/>
          <p:cNvGrpSpPr/>
          <p:nvPr/>
        </p:nvGrpSpPr>
        <p:grpSpPr>
          <a:xfrm>
            <a:off x="4921250" y="4435792"/>
            <a:ext cx="152400" cy="650241"/>
            <a:chOff x="0" y="0"/>
            <a:chExt cx="152400" cy="650239"/>
          </a:xfrm>
        </p:grpSpPr>
        <p:sp>
          <p:nvSpPr>
            <p:cNvPr id="281" name="Shape 281"/>
            <p:cNvSpPr/>
            <p:nvPr/>
          </p:nvSpPr>
          <p:spPr>
            <a:xfrm>
              <a:off x="0" y="247332"/>
              <a:ext cx="152400" cy="155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82" name="Shape 282"/>
            <p:cNvSpPr/>
            <p:nvPr/>
          </p:nvSpPr>
          <p:spPr>
            <a:xfrm>
              <a:off x="12700" y="0"/>
              <a:ext cx="127000" cy="650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/>
            <a:p>
              <a:pPr lvl="0" algn="ctr">
                <a:defRPr>
                  <a:solidFill>
                    <a:srgbClr val="000000"/>
                  </a:solidFill>
                </a:defRPr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284" name="Shape 284"/>
          <p:cNvSpPr/>
          <p:nvPr/>
        </p:nvSpPr>
        <p:spPr>
          <a:xfrm>
            <a:off x="76200" y="685800"/>
            <a:ext cx="1828800" cy="574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FFFFFF"/>
                </a:solidFill>
              </a:rPr>
              <a:t>Jesus’ Ascension 30-35 AD</a:t>
            </a:r>
          </a:p>
        </p:txBody>
      </p:sp>
      <p:sp>
        <p:nvSpPr>
          <p:cNvPr id="285" name="Shape 285"/>
          <p:cNvSpPr/>
          <p:nvPr/>
        </p:nvSpPr>
        <p:spPr>
          <a:xfrm>
            <a:off x="533400" y="1371600"/>
            <a:ext cx="1828800" cy="57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FFFFFF"/>
                </a:solidFill>
              </a:rPr>
              <a:t>Paul’s Conversion 35 AD (Acts 9)</a:t>
            </a:r>
          </a:p>
        </p:txBody>
      </p:sp>
      <p:sp>
        <p:nvSpPr>
          <p:cNvPr id="286" name="Shape 286"/>
          <p:cNvSpPr/>
          <p:nvPr/>
        </p:nvSpPr>
        <p:spPr>
          <a:xfrm>
            <a:off x="1143000" y="2009775"/>
            <a:ext cx="1828800" cy="574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FFFFFF"/>
                </a:solidFill>
              </a:rPr>
              <a:t>3 Years in Arabia Galatians 1:18</a:t>
            </a:r>
          </a:p>
        </p:txBody>
      </p:sp>
      <p:sp>
        <p:nvSpPr>
          <p:cNvPr id="287" name="Shape 287"/>
          <p:cNvSpPr/>
          <p:nvPr/>
        </p:nvSpPr>
        <p:spPr>
          <a:xfrm>
            <a:off x="1981200" y="2590800"/>
            <a:ext cx="2057400" cy="574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FFFFFF"/>
                </a:solidFill>
              </a:rPr>
              <a:t>Intro. to Jerusalem (Acts 9:27)</a:t>
            </a:r>
          </a:p>
        </p:txBody>
      </p:sp>
      <p:sp>
        <p:nvSpPr>
          <p:cNvPr id="288" name="Shape 288"/>
          <p:cNvSpPr/>
          <p:nvPr/>
        </p:nvSpPr>
        <p:spPr>
          <a:xfrm>
            <a:off x="2667000" y="3276600"/>
            <a:ext cx="1828800" cy="574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FFFFFF"/>
                </a:solidFill>
              </a:rPr>
              <a:t>Tarsus/Antioch (Acts 9:30-13:1)</a:t>
            </a:r>
          </a:p>
        </p:txBody>
      </p:sp>
      <p:sp>
        <p:nvSpPr>
          <p:cNvPr id="289" name="Shape 289"/>
          <p:cNvSpPr/>
          <p:nvPr/>
        </p:nvSpPr>
        <p:spPr>
          <a:xfrm>
            <a:off x="3505200" y="3962400"/>
            <a:ext cx="2743200" cy="574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FFFFFF"/>
                </a:solidFill>
              </a:rPr>
              <a:t>Famine Relief                  (Acts 11) 45 AD - Josephus</a:t>
            </a:r>
          </a:p>
        </p:txBody>
      </p:sp>
      <p:sp>
        <p:nvSpPr>
          <p:cNvPr id="290" name="Shape 290"/>
          <p:cNvSpPr/>
          <p:nvPr/>
        </p:nvSpPr>
        <p:spPr>
          <a:xfrm>
            <a:off x="5181600" y="3505200"/>
            <a:ext cx="2057400" cy="574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FFFFFF"/>
                </a:solidFill>
              </a:rPr>
              <a:t>Jerusalem Council (Acts 15)</a:t>
            </a:r>
          </a:p>
        </p:txBody>
      </p:sp>
      <p:sp>
        <p:nvSpPr>
          <p:cNvPr id="291" name="Shape 291"/>
          <p:cNvSpPr/>
          <p:nvPr/>
        </p:nvSpPr>
        <p:spPr>
          <a:xfrm>
            <a:off x="5562600" y="2895600"/>
            <a:ext cx="2667000" cy="574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FFFFFF"/>
                </a:solidFill>
              </a:rPr>
              <a:t>Caesarean Prison - 2 years (Acts24:27)</a:t>
            </a:r>
          </a:p>
        </p:txBody>
      </p:sp>
      <p:sp>
        <p:nvSpPr>
          <p:cNvPr id="292" name="Shape 292"/>
          <p:cNvSpPr/>
          <p:nvPr/>
        </p:nvSpPr>
        <p:spPr>
          <a:xfrm>
            <a:off x="6172200" y="2286000"/>
            <a:ext cx="2438400" cy="574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FFFFFF"/>
                </a:solidFill>
              </a:rPr>
              <a:t>Roman Prison - 2 years (Acts 28:30)</a:t>
            </a:r>
          </a:p>
        </p:txBody>
      </p:sp>
      <p:sp>
        <p:nvSpPr>
          <p:cNvPr id="293" name="Shape 293"/>
          <p:cNvSpPr/>
          <p:nvPr/>
        </p:nvSpPr>
        <p:spPr>
          <a:xfrm>
            <a:off x="7315200" y="1905000"/>
            <a:ext cx="1828800" cy="332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FFFFFF"/>
                </a:solidFill>
              </a:rPr>
              <a:t>Acts Concludes</a:t>
            </a:r>
          </a:p>
        </p:txBody>
      </p:sp>
      <p:sp>
        <p:nvSpPr>
          <p:cNvPr id="294" name="Shape 294"/>
          <p:cNvSpPr/>
          <p:nvPr/>
        </p:nvSpPr>
        <p:spPr>
          <a:xfrm>
            <a:off x="7315200" y="1492250"/>
            <a:ext cx="24384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FFFFFF"/>
                </a:solidFill>
              </a:rPr>
              <a:t>Nero’s Persecution</a:t>
            </a:r>
          </a:p>
        </p:txBody>
      </p:sp>
      <p:sp>
        <p:nvSpPr>
          <p:cNvPr id="295" name="Shape 295"/>
          <p:cNvSpPr/>
          <p:nvPr/>
        </p:nvSpPr>
        <p:spPr>
          <a:xfrm>
            <a:off x="381000" y="5181600"/>
            <a:ext cx="3962400" cy="332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FFFFFF"/>
                </a:solidFill>
              </a:rPr>
              <a:t>1st Missionary Journey (Acts 13-14)</a:t>
            </a:r>
          </a:p>
        </p:txBody>
      </p:sp>
      <p:sp>
        <p:nvSpPr>
          <p:cNvPr id="296" name="Shape 296"/>
          <p:cNvSpPr/>
          <p:nvPr/>
        </p:nvSpPr>
        <p:spPr>
          <a:xfrm>
            <a:off x="381000" y="5454650"/>
            <a:ext cx="4495800" cy="332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FFFFFF"/>
                </a:solidFill>
              </a:rPr>
              <a:t>2nd Missionary Journey (Acts 15:36-18:22)</a:t>
            </a:r>
          </a:p>
        </p:txBody>
      </p:sp>
      <p:sp>
        <p:nvSpPr>
          <p:cNvPr id="297" name="Shape 297"/>
          <p:cNvSpPr/>
          <p:nvPr/>
        </p:nvSpPr>
        <p:spPr>
          <a:xfrm>
            <a:off x="381000" y="5715000"/>
            <a:ext cx="4191000" cy="332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1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FFFFFF"/>
                </a:solidFill>
              </a:rPr>
              <a:t>3rd Missionary Journey (Acts 18:23-20:38)</a:t>
            </a:r>
          </a:p>
        </p:txBody>
      </p:sp>
      <p:grpSp>
        <p:nvGrpSpPr>
          <p:cNvPr id="300" name="Group 300"/>
          <p:cNvGrpSpPr/>
          <p:nvPr/>
        </p:nvGrpSpPr>
        <p:grpSpPr>
          <a:xfrm>
            <a:off x="741362" y="6032500"/>
            <a:ext cx="7737476" cy="441325"/>
            <a:chOff x="0" y="0"/>
            <a:chExt cx="7737475" cy="441325"/>
          </a:xfrm>
        </p:grpSpPr>
        <p:sp>
          <p:nvSpPr>
            <p:cNvPr id="298" name="Shape 298"/>
            <p:cNvSpPr/>
            <p:nvPr/>
          </p:nvSpPr>
          <p:spPr>
            <a:xfrm>
              <a:off x="0" y="0"/>
              <a:ext cx="7737475" cy="44132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sz="1400">
                  <a:solidFill>
                    <a:srgbClr val="993300"/>
                  </a:solidFill>
                  <a:effectLst>
                    <a:outerShdw blurRad="12700" dist="25400" dir="2700000" rotWithShape="0">
                      <a:srgbClr val="DDDDDD"/>
                    </a:outerShdw>
                  </a:effectLst>
                  <a:latin typeface="Georgia"/>
                  <a:ea typeface="Georgia"/>
                  <a:cs typeface="Georgia"/>
                  <a:sym typeface="Georgia"/>
                </a:defRPr>
              </a:pPr>
              <a:endParaRPr/>
            </a:p>
          </p:txBody>
        </p:sp>
        <p:sp>
          <p:nvSpPr>
            <p:cNvPr id="299" name="Shape 299"/>
            <p:cNvSpPr/>
            <p:nvPr/>
          </p:nvSpPr>
          <p:spPr>
            <a:xfrm>
              <a:off x="21535" y="21535"/>
              <a:ext cx="7694405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 algn="ctr">
                <a:defRPr>
                  <a:solidFill>
                    <a:srgbClr val="000000"/>
                  </a:solidFill>
                </a:defRPr>
              </a:pPr>
              <a:r>
                <a:rPr sz="2000">
                  <a:solidFill>
                    <a:srgbClr val="993300"/>
                  </a:solidFill>
                  <a:effectLst>
                    <a:outerShdw blurRad="12700" dist="25400" dir="2700000" rotWithShape="0">
                      <a:srgbClr val="DDDDDD"/>
                    </a:outerShdw>
                  </a:effectLst>
                  <a:latin typeface="Georgia"/>
                  <a:ea typeface="Georgia"/>
                  <a:cs typeface="Georgia"/>
                  <a:sym typeface="Georgia"/>
                </a:rPr>
                <a:t>CONCLUSION: Paul’s Journeys Covered Less Than </a:t>
              </a:r>
              <a:r>
                <a:rPr sz="2000">
                  <a:solidFill>
                    <a:srgbClr val="993300"/>
                  </a:solidFill>
                  <a:effectLst>
                    <a:outerShdw blurRad="12700" dist="25400" dir="2700000" rotWithShape="0">
                      <a:srgbClr val="DDDDDD"/>
                    </a:outerShdw>
                  </a:effectLst>
                  <a:latin typeface="Georgia Bold"/>
                  <a:ea typeface="Georgia Bold"/>
                  <a:cs typeface="Georgia Bold"/>
                  <a:sym typeface="Georgia Bold"/>
                </a:rPr>
                <a:t>15 Years!</a:t>
              </a:r>
            </a:p>
          </p:txBody>
        </p:sp>
      </p:grpSp>
      <p:sp>
        <p:nvSpPr>
          <p:cNvPr id="301" name="Shape 301"/>
          <p:cNvSpPr/>
          <p:nvPr/>
        </p:nvSpPr>
        <p:spPr>
          <a:xfrm>
            <a:off x="304800" y="6445249"/>
            <a:ext cx="86106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1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FFFFFF"/>
                </a:solidFill>
              </a:rPr>
              <a:t>Note: Date of Jerusalem Council based on Galatians 2:1 (14 years after introduction of Acts 9)</a:t>
            </a:r>
          </a:p>
        </p:txBody>
      </p:sp>
      <p:sp>
        <p:nvSpPr>
          <p:cNvPr id="302" name="Shape 302"/>
          <p:cNvSpPr/>
          <p:nvPr/>
        </p:nvSpPr>
        <p:spPr>
          <a:xfrm>
            <a:off x="304813" y="1295440"/>
            <a:ext cx="1142988" cy="3352760"/>
          </a:xfrm>
          <a:prstGeom prst="line">
            <a:avLst/>
          </a:prstGeom>
          <a:ln>
            <a:solidFill>
              <a:srgbClr val="FFFFFF"/>
            </a:solidFill>
            <a:round/>
            <a:headEnd type="oval"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03" name="Shape 303"/>
          <p:cNvSpPr/>
          <p:nvPr/>
        </p:nvSpPr>
        <p:spPr>
          <a:xfrm>
            <a:off x="762022" y="1981246"/>
            <a:ext cx="1295378" cy="2666955"/>
          </a:xfrm>
          <a:prstGeom prst="line">
            <a:avLst/>
          </a:prstGeom>
          <a:ln>
            <a:solidFill>
              <a:srgbClr val="FFFFFF"/>
            </a:solidFill>
            <a:round/>
            <a:headEnd type="oval"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04" name="Shape 304"/>
          <p:cNvSpPr/>
          <p:nvPr/>
        </p:nvSpPr>
        <p:spPr>
          <a:xfrm>
            <a:off x="1524033" y="2667055"/>
            <a:ext cx="1219168" cy="1981145"/>
          </a:xfrm>
          <a:prstGeom prst="line">
            <a:avLst/>
          </a:prstGeom>
          <a:ln>
            <a:solidFill>
              <a:srgbClr val="FFFFFF"/>
            </a:solidFill>
            <a:round/>
            <a:headEnd type="oval"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05" name="Shape 305"/>
          <p:cNvSpPr/>
          <p:nvPr/>
        </p:nvSpPr>
        <p:spPr>
          <a:xfrm>
            <a:off x="2286045" y="3200478"/>
            <a:ext cx="838155" cy="1447722"/>
          </a:xfrm>
          <a:prstGeom prst="line">
            <a:avLst/>
          </a:prstGeom>
          <a:ln>
            <a:solidFill>
              <a:srgbClr val="FFFFFF"/>
            </a:solidFill>
            <a:round/>
            <a:headEnd type="oval"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06" name="Shape 306"/>
          <p:cNvSpPr/>
          <p:nvPr/>
        </p:nvSpPr>
        <p:spPr>
          <a:xfrm>
            <a:off x="3048087" y="3886345"/>
            <a:ext cx="457113" cy="761855"/>
          </a:xfrm>
          <a:prstGeom prst="line">
            <a:avLst/>
          </a:prstGeom>
          <a:ln>
            <a:solidFill>
              <a:srgbClr val="FFFFFF"/>
            </a:solidFill>
            <a:round/>
            <a:headEnd type="oval"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07" name="Shape 307"/>
          <p:cNvSpPr/>
          <p:nvPr/>
        </p:nvSpPr>
        <p:spPr>
          <a:xfrm>
            <a:off x="4114800" y="4495800"/>
            <a:ext cx="0" cy="152400"/>
          </a:xfrm>
          <a:prstGeom prst="line">
            <a:avLst/>
          </a:prstGeom>
          <a:ln>
            <a:solidFill>
              <a:srgbClr val="FFFFFF"/>
            </a:solidFill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08" name="Shape 308"/>
          <p:cNvSpPr/>
          <p:nvPr/>
        </p:nvSpPr>
        <p:spPr>
          <a:xfrm flipH="1">
            <a:off x="5638799" y="3962552"/>
            <a:ext cx="457100" cy="685648"/>
          </a:xfrm>
          <a:prstGeom prst="line">
            <a:avLst/>
          </a:prstGeom>
          <a:ln>
            <a:solidFill>
              <a:srgbClr val="FFFFFF"/>
            </a:solidFill>
            <a:round/>
            <a:headEnd type="oval"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09" name="Shape 309"/>
          <p:cNvSpPr/>
          <p:nvPr/>
        </p:nvSpPr>
        <p:spPr>
          <a:xfrm flipH="1">
            <a:off x="6934200" y="3276703"/>
            <a:ext cx="457164" cy="1295297"/>
          </a:xfrm>
          <a:prstGeom prst="line">
            <a:avLst/>
          </a:prstGeom>
          <a:ln>
            <a:solidFill>
              <a:srgbClr val="FFFFFF"/>
            </a:solidFill>
            <a:round/>
            <a:headEnd type="oval"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10" name="Shape 310"/>
          <p:cNvSpPr/>
          <p:nvPr/>
        </p:nvSpPr>
        <p:spPr>
          <a:xfrm flipH="1">
            <a:off x="7543800" y="2667066"/>
            <a:ext cx="761975" cy="1981134"/>
          </a:xfrm>
          <a:prstGeom prst="line">
            <a:avLst/>
          </a:prstGeom>
          <a:ln>
            <a:solidFill>
              <a:srgbClr val="FFFFFF"/>
            </a:solidFill>
            <a:round/>
            <a:headEnd type="oval"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11" name="Shape 311"/>
          <p:cNvSpPr/>
          <p:nvPr/>
        </p:nvSpPr>
        <p:spPr>
          <a:xfrm flipH="1">
            <a:off x="8077200" y="1905050"/>
            <a:ext cx="914383" cy="2666950"/>
          </a:xfrm>
          <a:prstGeom prst="line">
            <a:avLst/>
          </a:prstGeom>
          <a:ln>
            <a:solidFill>
              <a:srgbClr val="FFFFFF"/>
            </a:solidFill>
            <a:round/>
            <a:headEnd type="oval"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12" name="Shape 312"/>
          <p:cNvSpPr/>
          <p:nvPr/>
        </p:nvSpPr>
        <p:spPr>
          <a:xfrm flipH="1">
            <a:off x="7543799" y="2209852"/>
            <a:ext cx="1066778" cy="2438348"/>
          </a:xfrm>
          <a:prstGeom prst="line">
            <a:avLst/>
          </a:prstGeom>
          <a:ln>
            <a:solidFill>
              <a:srgbClr val="FFFFFF"/>
            </a:solidFill>
            <a:round/>
            <a:headEnd type="oval"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13" name="Shape 313"/>
          <p:cNvSpPr/>
          <p:nvPr/>
        </p:nvSpPr>
        <p:spPr>
          <a:xfrm>
            <a:off x="3810000" y="5410200"/>
            <a:ext cx="1295400" cy="0"/>
          </a:xfrm>
          <a:prstGeom prst="line">
            <a:avLst/>
          </a:prstGeom>
          <a:ln>
            <a:solidFill>
              <a:srgbClr val="FFFFFF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316" name="Group 316"/>
          <p:cNvGrpSpPr/>
          <p:nvPr/>
        </p:nvGrpSpPr>
        <p:grpSpPr>
          <a:xfrm>
            <a:off x="5105400" y="4876800"/>
            <a:ext cx="457200" cy="533400"/>
            <a:chOff x="0" y="0"/>
            <a:chExt cx="457200" cy="533400"/>
          </a:xfrm>
        </p:grpSpPr>
        <p:sp>
          <p:nvSpPr>
            <p:cNvPr id="314" name="Shape 314"/>
            <p:cNvSpPr/>
            <p:nvPr/>
          </p:nvSpPr>
          <p:spPr>
            <a:xfrm flipV="1">
              <a:off x="0" y="-1"/>
              <a:ext cx="152400" cy="533401"/>
            </a:xfrm>
            <a:prstGeom prst="line">
              <a:avLst/>
            </a:prstGeom>
            <a:noFill/>
            <a:ln w="9525" cap="flat">
              <a:solidFill>
                <a:srgbClr val="FFFF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315" name="Shape 315"/>
            <p:cNvSpPr/>
            <p:nvPr/>
          </p:nvSpPr>
          <p:spPr>
            <a:xfrm flipV="1">
              <a:off x="-1" y="76199"/>
              <a:ext cx="457201" cy="457201"/>
            </a:xfrm>
            <a:prstGeom prst="line">
              <a:avLst/>
            </a:prstGeom>
            <a:noFill/>
            <a:ln w="9525" cap="flat">
              <a:solidFill>
                <a:srgbClr val="FFFF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</p:grpSp>
      <p:grpSp>
        <p:nvGrpSpPr>
          <p:cNvPr id="320" name="Group 320"/>
          <p:cNvGrpSpPr/>
          <p:nvPr/>
        </p:nvGrpSpPr>
        <p:grpSpPr>
          <a:xfrm>
            <a:off x="4343400" y="5029200"/>
            <a:ext cx="1981200" cy="685800"/>
            <a:chOff x="0" y="0"/>
            <a:chExt cx="1981200" cy="685800"/>
          </a:xfrm>
        </p:grpSpPr>
        <p:sp>
          <p:nvSpPr>
            <p:cNvPr id="317" name="Shape 317"/>
            <p:cNvSpPr/>
            <p:nvPr/>
          </p:nvSpPr>
          <p:spPr>
            <a:xfrm>
              <a:off x="0" y="685800"/>
              <a:ext cx="1752600" cy="0"/>
            </a:xfrm>
            <a:prstGeom prst="line">
              <a:avLst/>
            </a:prstGeom>
            <a:noFill/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318" name="Shape 318"/>
            <p:cNvSpPr/>
            <p:nvPr/>
          </p:nvSpPr>
          <p:spPr>
            <a:xfrm flipH="1" flipV="1">
              <a:off x="1676400" y="76200"/>
              <a:ext cx="76200" cy="609600"/>
            </a:xfrm>
            <a:prstGeom prst="line">
              <a:avLst/>
            </a:prstGeom>
            <a:noFill/>
            <a:ln w="9525" cap="flat">
              <a:solidFill>
                <a:srgbClr val="FFFF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319" name="Shape 319"/>
            <p:cNvSpPr/>
            <p:nvPr/>
          </p:nvSpPr>
          <p:spPr>
            <a:xfrm flipV="1">
              <a:off x="1752600" y="-1"/>
              <a:ext cx="228600" cy="685801"/>
            </a:xfrm>
            <a:prstGeom prst="line">
              <a:avLst/>
            </a:prstGeom>
            <a:noFill/>
            <a:ln w="9525" cap="flat">
              <a:solidFill>
                <a:srgbClr val="FFFF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</p:grpSp>
      <p:sp>
        <p:nvSpPr>
          <p:cNvPr id="321" name="Shape 321"/>
          <p:cNvSpPr/>
          <p:nvPr/>
        </p:nvSpPr>
        <p:spPr>
          <a:xfrm>
            <a:off x="4343400" y="5943600"/>
            <a:ext cx="1981200" cy="0"/>
          </a:xfrm>
          <a:prstGeom prst="line">
            <a:avLst/>
          </a:prstGeom>
          <a:ln>
            <a:solidFill>
              <a:srgbClr val="FFFFFF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324" name="Group 324"/>
          <p:cNvGrpSpPr/>
          <p:nvPr/>
        </p:nvGrpSpPr>
        <p:grpSpPr>
          <a:xfrm>
            <a:off x="6324600" y="5105400"/>
            <a:ext cx="381000" cy="838200"/>
            <a:chOff x="0" y="0"/>
            <a:chExt cx="381000" cy="838200"/>
          </a:xfrm>
        </p:grpSpPr>
        <p:sp>
          <p:nvSpPr>
            <p:cNvPr id="322" name="Shape 322"/>
            <p:cNvSpPr/>
            <p:nvPr/>
          </p:nvSpPr>
          <p:spPr>
            <a:xfrm flipV="1">
              <a:off x="0" y="0"/>
              <a:ext cx="76200" cy="838200"/>
            </a:xfrm>
            <a:prstGeom prst="line">
              <a:avLst/>
            </a:prstGeom>
            <a:noFill/>
            <a:ln w="9525" cap="flat">
              <a:solidFill>
                <a:srgbClr val="FFFF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323" name="Shape 323"/>
            <p:cNvSpPr/>
            <p:nvPr/>
          </p:nvSpPr>
          <p:spPr>
            <a:xfrm flipV="1">
              <a:off x="0" y="0"/>
              <a:ext cx="381000" cy="838200"/>
            </a:xfrm>
            <a:prstGeom prst="line">
              <a:avLst/>
            </a:prstGeom>
            <a:noFill/>
            <a:ln w="9525" cap="flat">
              <a:solidFill>
                <a:srgbClr val="FFFF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1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1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1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1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1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2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2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5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2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2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2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5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2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8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2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2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2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5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2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9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2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2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3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6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3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9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3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3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" grpId="1" animBg="1" advAuto="0"/>
      <p:bldP spid="285" grpId="3" animBg="1" advAuto="0"/>
      <p:bldP spid="286" grpId="5" animBg="1" advAuto="0"/>
      <p:bldP spid="287" grpId="7" animBg="1" advAuto="0"/>
      <p:bldP spid="288" grpId="9" animBg="1" advAuto="0"/>
      <p:bldP spid="289" grpId="11" animBg="1" advAuto="0"/>
      <p:bldP spid="290" grpId="16" animBg="1" advAuto="0"/>
      <p:bldP spid="291" grpId="24" animBg="1" advAuto="0"/>
      <p:bldP spid="292" grpId="26" animBg="1" advAuto="0"/>
      <p:bldP spid="293" grpId="28" animBg="1" advAuto="0"/>
      <p:bldP spid="294" grpId="30" animBg="1" advAuto="0"/>
      <p:bldP spid="295" grpId="13" animBg="1" advAuto="0"/>
      <p:bldP spid="296" grpId="19" animBg="1" advAuto="0"/>
      <p:bldP spid="297" grpId="21" animBg="1" advAuto="0"/>
      <p:bldP spid="300" grpId="32" animBg="1" advAuto="0"/>
      <p:bldP spid="301" grpId="18" animBg="1" advAuto="0"/>
      <p:bldP spid="302" grpId="2" animBg="1" advAuto="0"/>
      <p:bldP spid="303" grpId="4" animBg="1" advAuto="0"/>
      <p:bldP spid="304" grpId="6" animBg="1" advAuto="0"/>
      <p:bldP spid="305" grpId="8" animBg="1" advAuto="0"/>
      <p:bldP spid="306" grpId="10" animBg="1" advAuto="0"/>
      <p:bldP spid="307" grpId="12" animBg="1" advAuto="0"/>
      <p:bldP spid="308" grpId="17" animBg="1" advAuto="0"/>
      <p:bldP spid="309" grpId="25" animBg="1" advAuto="0"/>
      <p:bldP spid="310" grpId="27" animBg="1" advAuto="0"/>
      <p:bldP spid="311" grpId="31" animBg="1" advAuto="0"/>
      <p:bldP spid="312" grpId="29" animBg="1" advAuto="0"/>
      <p:bldP spid="313" grpId="14" animBg="1" advAuto="0"/>
      <p:bldP spid="316" grpId="15" animBg="1" advAuto="0"/>
      <p:bldP spid="320" grpId="20" animBg="1" advAuto="0"/>
      <p:bldP spid="321" grpId="22" animBg="1" advAuto="0"/>
      <p:bldP spid="324" grpId="23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>
            <a:spLocks noGrp="1"/>
          </p:cNvSpPr>
          <p:nvPr>
            <p:ph type="title"/>
          </p:nvPr>
        </p:nvSpPr>
        <p:spPr>
          <a:xfrm>
            <a:off x="301625" y="228599"/>
            <a:ext cx="8540750" cy="114300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FFFFCC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Lessons from Paul’s situation?</a:t>
            </a:r>
          </a:p>
        </p:txBody>
      </p:sp>
      <p:sp>
        <p:nvSpPr>
          <p:cNvPr id="357" name="Shape 357"/>
          <p:cNvSpPr>
            <a:spLocks noGrp="1"/>
          </p:cNvSpPr>
          <p:nvPr>
            <p:ph type="body" idx="1"/>
          </p:nvPr>
        </p:nvSpPr>
        <p:spPr>
          <a:xfrm>
            <a:off x="301625" y="1447800"/>
            <a:ext cx="4194175" cy="5029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293914" lvl="0" indent="-293914">
              <a:lnSpc>
                <a:spcPct val="80000"/>
              </a:lnSpc>
              <a:spcBef>
                <a:spcPts val="5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6 basic CPM streams</a:t>
            </a:r>
          </a:p>
          <a:p>
            <a:pPr marL="695325" lvl="1" indent="-238125">
              <a:lnSpc>
                <a:spcPct val="80000"/>
              </a:lnSpc>
              <a:spcBef>
                <a:spcPts val="400"/>
              </a:spcBef>
              <a:buClr>
                <a:srgbClr val="6FA9B7"/>
              </a:buClr>
              <a:buFont typeface="Wingdings"/>
              <a:defRPr sz="1800">
                <a:solidFill>
                  <a:srgbClr val="000000"/>
                </a:solidFill>
                <a:effectLst/>
              </a:defRPr>
            </a:pPr>
            <a:r>
              <a:rPr sz="20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Once there were sustained CPMs he felt finished</a:t>
            </a:r>
          </a:p>
          <a:p>
            <a:pPr marL="293914" lvl="0" indent="-293914">
              <a:lnSpc>
                <a:spcPct val="80000"/>
              </a:lnSpc>
              <a:spcBef>
                <a:spcPts val="5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He tackled regional centers</a:t>
            </a:r>
          </a:p>
          <a:p>
            <a:pPr marL="695325" lvl="1" indent="-238125">
              <a:lnSpc>
                <a:spcPct val="80000"/>
              </a:lnSpc>
              <a:spcBef>
                <a:spcPts val="400"/>
              </a:spcBef>
              <a:buClr>
                <a:srgbClr val="6FA9B7"/>
              </a:buClr>
              <a:buFont typeface="Wingdings"/>
              <a:defRPr sz="1800">
                <a:solidFill>
                  <a:srgbClr val="000000"/>
                </a:solidFill>
                <a:effectLst/>
              </a:defRPr>
            </a:pPr>
            <a:r>
              <a:rPr sz="20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Helped the locals expand to the area</a:t>
            </a:r>
          </a:p>
          <a:p>
            <a:pPr marL="695325" lvl="1" indent="-238125">
              <a:lnSpc>
                <a:spcPct val="80000"/>
              </a:lnSpc>
              <a:spcBef>
                <a:spcPts val="400"/>
              </a:spcBef>
              <a:buClr>
                <a:srgbClr val="6FA9B7"/>
              </a:buClr>
              <a:buFont typeface="Wingdings"/>
              <a:defRPr sz="1800">
                <a:solidFill>
                  <a:srgbClr val="000000"/>
                </a:solidFill>
                <a:effectLst/>
              </a:defRPr>
            </a:pPr>
            <a:r>
              <a:rPr sz="20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Moved on when this was working well (when possible)</a:t>
            </a:r>
          </a:p>
          <a:p>
            <a:pPr marL="293914" lvl="0" indent="-293914">
              <a:lnSpc>
                <a:spcPct val="80000"/>
              </a:lnSpc>
              <a:spcBef>
                <a:spcPts val="5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He had 2 priorities</a:t>
            </a:r>
          </a:p>
          <a:p>
            <a:pPr marL="695325" lvl="1" indent="-238125">
              <a:lnSpc>
                <a:spcPct val="80000"/>
              </a:lnSpc>
              <a:spcBef>
                <a:spcPts val="400"/>
              </a:spcBef>
              <a:buClr>
                <a:srgbClr val="6FA9B7"/>
              </a:buClr>
              <a:buFont typeface="Wingdings"/>
              <a:defRPr sz="1800">
                <a:solidFill>
                  <a:srgbClr val="000000"/>
                </a:solidFill>
                <a:effectLst/>
              </a:defRPr>
            </a:pPr>
            <a:r>
              <a:rPr sz="20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Work night and day to </a:t>
            </a:r>
            <a:r>
              <a:rPr sz="200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win</a:t>
            </a:r>
            <a:r>
              <a:rPr sz="20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 devoted followers</a:t>
            </a:r>
          </a:p>
          <a:p>
            <a:pPr marL="1120139" lvl="2" indent="-205739">
              <a:lnSpc>
                <a:spcPct val="80000"/>
              </a:lnSpc>
              <a:spcBef>
                <a:spcPts val="4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Thru witness, signs, life transformation</a:t>
            </a:r>
          </a:p>
          <a:p>
            <a:pPr marL="695325" lvl="1" indent="-238125">
              <a:lnSpc>
                <a:spcPct val="80000"/>
              </a:lnSpc>
              <a:spcBef>
                <a:spcPts val="400"/>
              </a:spcBef>
              <a:buClr>
                <a:srgbClr val="6FA9B7"/>
              </a:buClr>
              <a:buFont typeface="Wingdings"/>
              <a:defRPr sz="1800">
                <a:solidFill>
                  <a:srgbClr val="000000"/>
                </a:solidFill>
                <a:effectLst/>
              </a:defRPr>
            </a:pPr>
            <a:r>
              <a:rPr sz="20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Help them begin </a:t>
            </a:r>
            <a:r>
              <a:rPr sz="200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multiplying</a:t>
            </a:r>
            <a:r>
              <a:rPr sz="20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 in their witness.</a:t>
            </a:r>
          </a:p>
        </p:txBody>
      </p:sp>
      <p:sp>
        <p:nvSpPr>
          <p:cNvPr id="358" name="Shape 358"/>
          <p:cNvSpPr/>
          <p:nvPr/>
        </p:nvSpPr>
        <p:spPr>
          <a:xfrm>
            <a:off x="4419600" y="1447799"/>
            <a:ext cx="4575175" cy="4936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293914" lvl="0" indent="-293914">
              <a:lnSpc>
                <a:spcPct val="80000"/>
              </a:lnSpc>
              <a:spcBef>
                <a:spcPts val="500"/>
              </a:spcBef>
              <a:buClr>
                <a:srgbClr val="A3C145"/>
              </a:buClr>
              <a:buSzPct val="80000"/>
              <a:buFont typeface="Arial"/>
              <a:buChar char="►"/>
              <a:defRPr>
                <a:solidFill>
                  <a:srgbClr val="000000"/>
                </a:solidFill>
              </a:defRPr>
            </a:pPr>
            <a:r>
              <a:rPr sz="240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He planted the DNA of multiplying disciples</a:t>
            </a:r>
          </a:p>
          <a:p>
            <a:pPr marL="695325" lvl="1" indent="-238125">
              <a:lnSpc>
                <a:spcPct val="80000"/>
              </a:lnSpc>
              <a:spcBef>
                <a:spcPts val="400"/>
              </a:spcBef>
              <a:buClr>
                <a:srgbClr val="6FA9B7"/>
              </a:buClr>
              <a:buSzPct val="100000"/>
              <a:buFont typeface="Wingdings"/>
              <a:buChar char="▪"/>
              <a:defRPr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ACCESS CRITICAL:  He worked with his disciples in a weekly or daily process</a:t>
            </a:r>
          </a:p>
          <a:p>
            <a:pPr marL="695325" lvl="1" indent="-238125">
              <a:lnSpc>
                <a:spcPct val="80000"/>
              </a:lnSpc>
              <a:spcBef>
                <a:spcPts val="400"/>
              </a:spcBef>
              <a:buClr>
                <a:srgbClr val="6FA9B7"/>
              </a:buClr>
              <a:buSzPct val="100000"/>
              <a:buFont typeface="Wingdings"/>
              <a:buChar char="▪"/>
              <a:defRPr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He stayed as long as possible</a:t>
            </a:r>
          </a:p>
          <a:p>
            <a:pPr marL="695325" lvl="1" indent="-238125">
              <a:lnSpc>
                <a:spcPct val="80000"/>
              </a:lnSpc>
              <a:spcBef>
                <a:spcPts val="400"/>
              </a:spcBef>
              <a:buClr>
                <a:srgbClr val="6FA9B7"/>
              </a:buClr>
              <a:buSzPct val="100000"/>
              <a:buFont typeface="Wingdings"/>
              <a:buChar char="▪"/>
              <a:defRPr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Imparted his LIFE to them</a:t>
            </a:r>
          </a:p>
          <a:p>
            <a:pPr marL="695325" lvl="1" indent="-238125">
              <a:lnSpc>
                <a:spcPct val="80000"/>
              </a:lnSpc>
              <a:spcBef>
                <a:spcPts val="400"/>
              </a:spcBef>
              <a:buClr>
                <a:srgbClr val="6FA9B7"/>
              </a:buClr>
              <a:buSzPct val="100000"/>
              <a:buFont typeface="Wingdings"/>
              <a:buChar char="▪"/>
              <a:defRPr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CP appears to have been by witnessing Christians along the way</a:t>
            </a:r>
          </a:p>
          <a:p>
            <a:pPr marL="293914" lvl="0" indent="-293914">
              <a:lnSpc>
                <a:spcPct val="80000"/>
              </a:lnSpc>
              <a:spcBef>
                <a:spcPts val="500"/>
              </a:spcBef>
              <a:buClr>
                <a:srgbClr val="A3C145"/>
              </a:buClr>
              <a:buSzPct val="80000"/>
              <a:buFont typeface="Arial"/>
              <a:buChar char="►"/>
              <a:defRPr>
                <a:solidFill>
                  <a:srgbClr val="000000"/>
                </a:solidFill>
              </a:defRPr>
            </a:pPr>
            <a:r>
              <a:rPr sz="240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He had key trainers / helpers in each region</a:t>
            </a:r>
          </a:p>
          <a:p>
            <a:pPr marL="293914" lvl="0" indent="-293914">
              <a:lnSpc>
                <a:spcPct val="80000"/>
              </a:lnSpc>
              <a:spcBef>
                <a:spcPts val="500"/>
              </a:spcBef>
              <a:buClr>
                <a:srgbClr val="A3C145"/>
              </a:buClr>
              <a:buSzPct val="80000"/>
              <a:buFont typeface="Arial"/>
              <a:buChar char="►"/>
              <a:defRPr>
                <a:solidFill>
                  <a:srgbClr val="000000"/>
                </a:solidFill>
              </a:defRPr>
            </a:pPr>
            <a:r>
              <a:rPr sz="240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He returned whenever he could to help the movement continue</a:t>
            </a:r>
          </a:p>
          <a:p>
            <a:pPr marL="293914" lvl="0" indent="-293914">
              <a:lnSpc>
                <a:spcPct val="80000"/>
              </a:lnSpc>
              <a:spcBef>
                <a:spcPts val="500"/>
              </a:spcBef>
              <a:buClr>
                <a:srgbClr val="A3C145"/>
              </a:buClr>
              <a:buSzPct val="80000"/>
              <a:buFont typeface="Arial"/>
              <a:buChar char="►"/>
              <a:defRPr>
                <a:solidFill>
                  <a:srgbClr val="000000"/>
                </a:solidFill>
              </a:defRPr>
            </a:pPr>
            <a:r>
              <a:rPr sz="240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Not much else!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3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3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3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3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2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2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3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2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3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2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3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2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3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3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fill="hold"/>
                                        <p:tgtEl>
                                          <p:spTgt spid="3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3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" grpId="1" build="p" animBg="1" advAuto="0"/>
      <p:bldP spid="358" grpId="2" build="p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>
            <a:spLocks noGrp="1"/>
          </p:cNvSpPr>
          <p:nvPr>
            <p:ph type="title"/>
          </p:nvPr>
        </p:nvSpPr>
        <p:spPr>
          <a:xfrm>
            <a:off x="301625" y="228599"/>
            <a:ext cx="8540750" cy="114300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FFFFCC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Paul’s Disciples</a:t>
            </a:r>
          </a:p>
        </p:txBody>
      </p:sp>
      <p:sp>
        <p:nvSpPr>
          <p:cNvPr id="361" name="Shape 361"/>
          <p:cNvSpPr>
            <a:spLocks noGrp="1"/>
          </p:cNvSpPr>
          <p:nvPr>
            <p:ph type="body" idx="1"/>
          </p:nvPr>
        </p:nvSpPr>
        <p:spPr>
          <a:xfrm>
            <a:off x="301625" y="1600199"/>
            <a:ext cx="8540750" cy="4498976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lnSpc>
                <a:spcPct val="90000"/>
              </a:lnSpc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Core Team:  Barnabas, Silas, Timothy, Pricilla/Aquila, Titus and Luke</a:t>
            </a:r>
          </a:p>
          <a:p>
            <a:pPr marL="300037" lvl="0" indent="-300037">
              <a:lnSpc>
                <a:spcPct val="90000"/>
              </a:lnSpc>
              <a:spcBef>
                <a:spcPts val="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Emerging Leaders:  Jason, Dionysius, Justus, Lydia, Erasmus, Stephanus, Gaius, Phoebe, Crispus, Sosthenese, Apollus, Epasphrus, Aristarthus, Fortunatus, Archaicus, Andronicus, Julius, Erastus, Tertius, Linus, Eubulus, Cladia, Mark, Artemas, Tychichus, Clement, Onesimus, Demus, Epaphroditus, Zenus, Crescent, Carpus, Onesiphorus, Claudia, Prudens….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5A5C6C"/>
      </a:dk1>
      <a:lt1>
        <a:srgbClr val="6C6212"/>
      </a:lt1>
      <a:dk2>
        <a:srgbClr val="A7A7A7"/>
      </a:dk2>
      <a:lt2>
        <a:srgbClr val="535353"/>
      </a:lt2>
      <a:accent1>
        <a:srgbClr val="9966FF"/>
      </a:accent1>
      <a:accent2>
        <a:srgbClr val="9383B3"/>
      </a:accent2>
      <a:accent3>
        <a:srgbClr val="B5B5B9"/>
      </a:accent3>
      <a:accent4>
        <a:srgbClr val="DADADA"/>
      </a:accent4>
      <a:accent5>
        <a:srgbClr val="C9B8FF"/>
      </a:accent5>
      <a:accent6>
        <a:srgbClr val="8577A2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9966FF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5A5C6C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9966FF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5A5C6C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9966FF"/>
      </a:accent1>
      <a:accent2>
        <a:srgbClr val="9383B3"/>
      </a:accent2>
      <a:accent3>
        <a:srgbClr val="B5B5B9"/>
      </a:accent3>
      <a:accent4>
        <a:srgbClr val="DADADA"/>
      </a:accent4>
      <a:accent5>
        <a:srgbClr val="C9B8FF"/>
      </a:accent5>
      <a:accent6>
        <a:srgbClr val="8577A2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9966FF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5A5C6C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9966FF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5A5C6C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679</Words>
  <Application>Microsoft Office PowerPoint</Application>
  <PresentationFormat>Bildspel på skärmen (4:3)</PresentationFormat>
  <Paragraphs>96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9" baseType="lpstr">
      <vt:lpstr>Default</vt:lpstr>
      <vt:lpstr>Paul’s Missionary Journeys</vt:lpstr>
      <vt:lpstr>Journey #1 (12 months) Acts 13-14</vt:lpstr>
      <vt:lpstr>Journey #2 (3-4 years)  Acts 15:36-18:22</vt:lpstr>
      <vt:lpstr>Journey #3 – (4-6 years)  Acts 18:23-20:38</vt:lpstr>
      <vt:lpstr>Bild 5</vt:lpstr>
      <vt:lpstr>Bild 6</vt:lpstr>
      <vt:lpstr>Lessons from Paul’s situation?</vt:lpstr>
      <vt:lpstr>Paul’s Disciples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Paul’s Missionary Journeys</dc:title>
  <dc:creator>Jan</dc:creator>
  <cp:lastModifiedBy>Jan</cp:lastModifiedBy>
  <cp:revision>1</cp:revision>
  <dcterms:modified xsi:type="dcterms:W3CDTF">2014-10-07T19:35:14Z</dcterms:modified>
</cp:coreProperties>
</file>